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9" r:id="rId4"/>
    <p:sldId id="290" r:id="rId5"/>
    <p:sldId id="265" r:id="rId6"/>
    <p:sldId id="261" r:id="rId7"/>
    <p:sldId id="268" r:id="rId8"/>
    <p:sldId id="270" r:id="rId9"/>
    <p:sldId id="271" r:id="rId10"/>
    <p:sldId id="260" r:id="rId11"/>
    <p:sldId id="272" r:id="rId12"/>
    <p:sldId id="262" r:id="rId13"/>
    <p:sldId id="286" r:id="rId14"/>
    <p:sldId id="287" r:id="rId15"/>
    <p:sldId id="275" r:id="rId16"/>
    <p:sldId id="289" r:id="rId17"/>
    <p:sldId id="288" r:id="rId18"/>
    <p:sldId id="263" r:id="rId19"/>
    <p:sldId id="278" r:id="rId20"/>
    <p:sldId id="279" r:id="rId21"/>
    <p:sldId id="281" r:id="rId22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565B"/>
    <a:srgbClr val="9F7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6925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51792"/>
      </p:ext>
    </p:extLst>
  </p:cSld>
  <p:clrMapOvr>
    <a:masterClrMapping/>
  </p:clrMapOvr>
  <p:transition>
    <p:comb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00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12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65460"/>
      </p:ext>
    </p:extLst>
  </p:cSld>
  <p:clrMapOvr>
    <a:masterClrMapping/>
  </p:clrMapOvr>
  <p:transition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652664"/>
      </p:ext>
    </p:extLst>
  </p:cSld>
  <p:clrMapOvr>
    <a:masterClrMapping/>
  </p:clrMapOvr>
  <p:transition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36445"/>
      </p:ext>
    </p:extLst>
  </p:cSld>
  <p:clrMapOvr>
    <a:masterClrMapping/>
  </p:clrMapOvr>
  <p:transition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29793"/>
      </p:ext>
    </p:extLst>
  </p:cSld>
  <p:clrMapOvr>
    <a:masterClrMapping/>
  </p:clrMapOvr>
  <p:transition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880224"/>
      </p:ext>
    </p:extLst>
  </p:cSld>
  <p:clrMapOvr>
    <a:masterClrMapping/>
  </p:clrMapOvr>
  <p:transition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746581"/>
      </p:ext>
    </p:extLst>
  </p:cSld>
  <p:clrMapOvr>
    <a:masterClrMapping/>
  </p:clrMapOvr>
  <p:transition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850045"/>
      </p:ext>
    </p:extLst>
  </p:cSld>
  <p:clrMapOvr>
    <a:masterClrMapping/>
  </p:clrMapOvr>
  <p:transition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94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comb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file:///C:\Users\Administrator\Desktop\Cocoon%20-%20Christmas%20Song.mp3" TargetMode="External"/><Relationship Id="rId1" Type="http://schemas.microsoft.com/office/2007/relationships/media" Target="file:///C:\Users\Administrator\Desktop\Cocoon%20-%20Christmas%20Song.mp3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000079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" y="843915"/>
            <a:ext cx="9177338" cy="5171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7165" y="1399222"/>
            <a:ext cx="8702993" cy="4115753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-35719" y="2187893"/>
            <a:ext cx="9219248" cy="2649855"/>
          </a:xfrm>
          <a:prstGeom prst="rect">
            <a:avLst/>
          </a:prstGeom>
          <a:solidFill>
            <a:srgbClr val="69565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/>
          </a:p>
        </p:txBody>
      </p:sp>
      <p:sp>
        <p:nvSpPr>
          <p:cNvPr id="95" name="文本框 7"/>
          <p:cNvSpPr txBox="1">
            <a:spLocks noChangeArrowheads="1"/>
          </p:cNvSpPr>
          <p:nvPr/>
        </p:nvSpPr>
        <p:spPr bwMode="auto">
          <a:xfrm>
            <a:off x="1435179" y="2747191"/>
            <a:ext cx="6186964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514350"/>
            <a:r>
              <a:rPr lang="zh-CN" altLang="en-US" sz="4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仿</a:t>
            </a:r>
            <a:r>
              <a:rPr lang="en-US" altLang="zh-CN" sz="4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QQ</a:t>
            </a:r>
            <a:r>
              <a:rPr lang="zh-CN" altLang="en-US" sz="4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即时通信软件</a:t>
            </a:r>
            <a:r>
              <a:rPr lang="en-US" altLang="zh-CN" sz="4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(HJJZ)</a:t>
            </a:r>
            <a:endParaRPr lang="zh-CN" altLang="en-US" sz="40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" name="TextBox 15"/>
          <p:cNvSpPr txBox="1"/>
          <p:nvPr/>
        </p:nvSpPr>
        <p:spPr>
          <a:xfrm>
            <a:off x="4014927" y="3694414"/>
            <a:ext cx="3926570" cy="92333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b="1" spc="4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ato Black" charset="0"/>
              </a:rPr>
              <a:t>指导老师：潘颖</a:t>
            </a:r>
            <a:endParaRPr lang="en-US" altLang="zh-CN" b="1" spc="4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Lato Black" charset="0"/>
            </a:endParaRPr>
          </a:p>
          <a:p>
            <a:r>
              <a:rPr lang="zh-CN" altLang="en-US" b="1" spc="4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ato Black" charset="0"/>
              </a:rPr>
              <a:t>组长：黄志超</a:t>
            </a:r>
            <a:endParaRPr lang="en-US" altLang="zh-CN" b="1" spc="4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Lato Black" charset="0"/>
            </a:endParaRPr>
          </a:p>
          <a:p>
            <a:r>
              <a:rPr lang="zh-CN" altLang="en-US" b="1" spc="4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ato Black" charset="0"/>
              </a:rPr>
              <a:t>组员：贾淑媚、姬文泽、赵虹</a:t>
            </a:r>
          </a:p>
        </p:txBody>
      </p:sp>
      <p:sp>
        <p:nvSpPr>
          <p:cNvPr id="18" name="矩形 17"/>
          <p:cNvSpPr/>
          <p:nvPr/>
        </p:nvSpPr>
        <p:spPr>
          <a:xfrm>
            <a:off x="992029" y="2104073"/>
            <a:ext cx="7191851" cy="2649855"/>
          </a:xfrm>
          <a:prstGeom prst="rect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1"/>
          <a:stretch>
            <a:fillRect/>
          </a:stretch>
        </p:blipFill>
        <p:spPr>
          <a:xfrm>
            <a:off x="5818150" y="529997"/>
            <a:ext cx="2951108" cy="2064707"/>
          </a:xfrm>
          <a:custGeom>
            <a:avLst/>
            <a:gdLst>
              <a:gd name="connsiteX0" fmla="*/ 1445383 w 3934810"/>
              <a:gd name="connsiteY0" fmla="*/ 0 h 2752943"/>
              <a:gd name="connsiteX1" fmla="*/ 3934810 w 3934810"/>
              <a:gd name="connsiteY1" fmla="*/ 0 h 2752943"/>
              <a:gd name="connsiteX2" fmla="*/ 3934810 w 3934810"/>
              <a:gd name="connsiteY2" fmla="*/ 2752943 h 2752943"/>
              <a:gd name="connsiteX3" fmla="*/ 0 w 3934810"/>
              <a:gd name="connsiteY3" fmla="*/ 2752943 h 2752943"/>
              <a:gd name="connsiteX4" fmla="*/ 0 w 3934810"/>
              <a:gd name="connsiteY4" fmla="*/ 1590167 h 2752943"/>
              <a:gd name="connsiteX5" fmla="*/ 1445383 w 3934810"/>
              <a:gd name="connsiteY5" fmla="*/ 1590167 h 275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4810" h="2752943">
                <a:moveTo>
                  <a:pt x="1445383" y="0"/>
                </a:moveTo>
                <a:lnTo>
                  <a:pt x="3934810" y="0"/>
                </a:lnTo>
                <a:lnTo>
                  <a:pt x="3934810" y="2752943"/>
                </a:lnTo>
                <a:lnTo>
                  <a:pt x="0" y="2752943"/>
                </a:lnTo>
                <a:lnTo>
                  <a:pt x="0" y="1590167"/>
                </a:lnTo>
                <a:lnTo>
                  <a:pt x="1445383" y="1590167"/>
                </a:lnTo>
                <a:close/>
              </a:path>
            </a:pathLst>
          </a:cu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5" b="78275"/>
          <a:stretch>
            <a:fillRect/>
          </a:stretch>
        </p:blipFill>
        <p:spPr>
          <a:xfrm>
            <a:off x="1299684" y="3827847"/>
            <a:ext cx="1213927" cy="1129057"/>
          </a:xfrm>
          <a:custGeom>
            <a:avLst/>
            <a:gdLst>
              <a:gd name="connsiteX0" fmla="*/ 0 w 1618569"/>
              <a:gd name="connsiteY0" fmla="*/ 0 h 1505409"/>
              <a:gd name="connsiteX1" fmla="*/ 1618569 w 1618569"/>
              <a:gd name="connsiteY1" fmla="*/ 0 h 1505409"/>
              <a:gd name="connsiteX2" fmla="*/ 1618569 w 1618569"/>
              <a:gd name="connsiteY2" fmla="*/ 1505409 h 1505409"/>
              <a:gd name="connsiteX3" fmla="*/ 0 w 1618569"/>
              <a:gd name="connsiteY3" fmla="*/ 1505409 h 150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569" h="1505409">
                <a:moveTo>
                  <a:pt x="0" y="0"/>
                </a:moveTo>
                <a:lnTo>
                  <a:pt x="1618569" y="0"/>
                </a:lnTo>
                <a:lnTo>
                  <a:pt x="1618569" y="1505409"/>
                </a:lnTo>
                <a:lnTo>
                  <a:pt x="0" y="1505409"/>
                </a:lnTo>
                <a:close/>
              </a:path>
            </a:pathLst>
          </a:custGeom>
        </p:spPr>
      </p:pic>
      <p:pic>
        <p:nvPicPr>
          <p:cNvPr id="21" name="Cocoon - Christmas Song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1810" y="-535305"/>
            <a:ext cx="464344" cy="464344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6" repeatCount="indefinite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5" grpId="0" bldLvl="0" animBg="1"/>
      <p:bldP spid="19" grpId="0" animBg="1"/>
      <p:bldP spid="19" grpId="1" bldLvl="0" animBg="1"/>
      <p:bldP spid="95" grpId="0"/>
      <p:bldP spid="99" grpId="0" animBg="1"/>
      <p:bldP spid="99" grpId="1" bldLvl="0" animBg="1"/>
      <p:bldP spid="1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000079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3" y="843915"/>
            <a:ext cx="9177338" cy="5171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504" y="1883569"/>
            <a:ext cx="8702993" cy="321849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-35719" y="2180273"/>
            <a:ext cx="9219248" cy="2649855"/>
          </a:xfrm>
          <a:prstGeom prst="rect">
            <a:avLst/>
          </a:prstGeom>
          <a:solidFill>
            <a:srgbClr val="69565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985838" y="2179796"/>
            <a:ext cx="7191851" cy="2649855"/>
          </a:xfrm>
          <a:prstGeom prst="rect">
            <a:avLst/>
          </a:prstGeom>
          <a:noFill/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1"/>
          <a:stretch>
            <a:fillRect/>
          </a:stretch>
        </p:blipFill>
        <p:spPr>
          <a:xfrm>
            <a:off x="5347615" y="1387247"/>
            <a:ext cx="2951108" cy="2064707"/>
          </a:xfrm>
          <a:custGeom>
            <a:avLst/>
            <a:gdLst>
              <a:gd name="connsiteX0" fmla="*/ 1445383 w 3934810"/>
              <a:gd name="connsiteY0" fmla="*/ 0 h 2752943"/>
              <a:gd name="connsiteX1" fmla="*/ 3934810 w 3934810"/>
              <a:gd name="connsiteY1" fmla="*/ 0 h 2752943"/>
              <a:gd name="connsiteX2" fmla="*/ 3934810 w 3934810"/>
              <a:gd name="connsiteY2" fmla="*/ 2752943 h 2752943"/>
              <a:gd name="connsiteX3" fmla="*/ 0 w 3934810"/>
              <a:gd name="connsiteY3" fmla="*/ 2752943 h 2752943"/>
              <a:gd name="connsiteX4" fmla="*/ 0 w 3934810"/>
              <a:gd name="connsiteY4" fmla="*/ 1590167 h 2752943"/>
              <a:gd name="connsiteX5" fmla="*/ 1445383 w 3934810"/>
              <a:gd name="connsiteY5" fmla="*/ 1590167 h 275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4810" h="2752943">
                <a:moveTo>
                  <a:pt x="1445383" y="0"/>
                </a:moveTo>
                <a:lnTo>
                  <a:pt x="3934810" y="0"/>
                </a:lnTo>
                <a:lnTo>
                  <a:pt x="3934810" y="2752943"/>
                </a:lnTo>
                <a:lnTo>
                  <a:pt x="0" y="2752943"/>
                </a:lnTo>
                <a:lnTo>
                  <a:pt x="0" y="1590167"/>
                </a:lnTo>
                <a:lnTo>
                  <a:pt x="1445383" y="1590167"/>
                </a:lnTo>
                <a:close/>
              </a:path>
            </a:pathLst>
          </a:cu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5" b="78275"/>
          <a:stretch>
            <a:fillRect/>
          </a:stretch>
        </p:blipFill>
        <p:spPr>
          <a:xfrm>
            <a:off x="2176937" y="3599724"/>
            <a:ext cx="1213927" cy="1129057"/>
          </a:xfrm>
          <a:custGeom>
            <a:avLst/>
            <a:gdLst>
              <a:gd name="connsiteX0" fmla="*/ 0 w 1618569"/>
              <a:gd name="connsiteY0" fmla="*/ 0 h 1505409"/>
              <a:gd name="connsiteX1" fmla="*/ 1618569 w 1618569"/>
              <a:gd name="connsiteY1" fmla="*/ 0 h 1505409"/>
              <a:gd name="connsiteX2" fmla="*/ 1618569 w 1618569"/>
              <a:gd name="connsiteY2" fmla="*/ 1505409 h 1505409"/>
              <a:gd name="connsiteX3" fmla="*/ 0 w 1618569"/>
              <a:gd name="connsiteY3" fmla="*/ 1505409 h 150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569" h="1505409">
                <a:moveTo>
                  <a:pt x="0" y="0"/>
                </a:moveTo>
                <a:lnTo>
                  <a:pt x="1618569" y="0"/>
                </a:lnTo>
                <a:lnTo>
                  <a:pt x="1618569" y="1505409"/>
                </a:lnTo>
                <a:lnTo>
                  <a:pt x="0" y="1505409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>
            <a:off x="3775564" y="3129111"/>
            <a:ext cx="1811654" cy="494403"/>
            <a:chOff x="730054" y="2657672"/>
            <a:chExt cx="2415539" cy="659203"/>
          </a:xfrm>
        </p:grpSpPr>
        <p:sp>
          <p:nvSpPr>
            <p:cNvPr id="9" name="TextBox 6"/>
            <p:cNvSpPr txBox="1"/>
            <p:nvPr/>
          </p:nvSpPr>
          <p:spPr>
            <a:xfrm>
              <a:off x="730054" y="2657672"/>
              <a:ext cx="1489726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sz="3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3.</a:t>
              </a:r>
              <a:r>
                <a:rPr lang="zh-CN" altLang="en-US" sz="3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分组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flipH="1">
              <a:off x="983418" y="3088008"/>
              <a:ext cx="2162175" cy="2288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1050"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7" name="TextBox 40"/>
          <p:cNvSpPr txBox="1"/>
          <p:nvPr/>
        </p:nvSpPr>
        <p:spPr>
          <a:xfrm flipH="1">
            <a:off x="2329816" y="3788092"/>
            <a:ext cx="1621631" cy="171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endParaRPr lang="en-US" sz="1050"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animBg="1"/>
      <p:bldP spid="19" grpId="1" bldLvl="0" animBg="1"/>
      <p:bldP spid="1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PART.3</a:t>
            </a:r>
          </a:p>
        </p:txBody>
      </p:sp>
      <p:grpSp>
        <p:nvGrpSpPr>
          <p:cNvPr id="67" name="Группа 66"/>
          <p:cNvGrpSpPr/>
          <p:nvPr/>
        </p:nvGrpSpPr>
        <p:grpSpPr>
          <a:xfrm>
            <a:off x="703587" y="1844040"/>
            <a:ext cx="4082854" cy="2968264"/>
            <a:chOff x="252231" y="820089"/>
            <a:chExt cx="5730667" cy="4166236"/>
          </a:xfrm>
        </p:grpSpPr>
        <p:sp>
          <p:nvSpPr>
            <p:cNvPr id="2" name="Freeform 54"/>
            <p:cNvSpPr/>
            <p:nvPr/>
          </p:nvSpPr>
          <p:spPr bwMode="auto">
            <a:xfrm>
              <a:off x="2171121" y="995303"/>
              <a:ext cx="1393977" cy="1404782"/>
            </a:xfrm>
            <a:custGeom>
              <a:avLst/>
              <a:gdLst>
                <a:gd name="T0" fmla="*/ 0 w 163"/>
                <a:gd name="T1" fmla="*/ 0 h 164"/>
                <a:gd name="T2" fmla="*/ 45 w 163"/>
                <a:gd name="T3" fmla="*/ 164 h 164"/>
                <a:gd name="T4" fmla="*/ 96 w 163"/>
                <a:gd name="T5" fmla="*/ 71 h 164"/>
                <a:gd name="T6" fmla="*/ 163 w 163"/>
                <a:gd name="T7" fmla="*/ 0 h 164"/>
                <a:gd name="T8" fmla="*/ 0 w 163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4">
                  <a:moveTo>
                    <a:pt x="0" y="0"/>
                  </a:moveTo>
                  <a:cubicBezTo>
                    <a:pt x="45" y="164"/>
                    <a:pt x="45" y="164"/>
                    <a:pt x="45" y="164"/>
                  </a:cubicBezTo>
                  <a:cubicBezTo>
                    <a:pt x="52" y="145"/>
                    <a:pt x="87" y="87"/>
                    <a:pt x="96" y="71"/>
                  </a:cubicBezTo>
                  <a:cubicBezTo>
                    <a:pt x="126" y="16"/>
                    <a:pt x="163" y="0"/>
                    <a:pt x="16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9565B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3" name="Freeform 53"/>
            <p:cNvSpPr/>
            <p:nvPr/>
          </p:nvSpPr>
          <p:spPr>
            <a:xfrm>
              <a:off x="1375077" y="1517595"/>
              <a:ext cx="3367081" cy="1095009"/>
            </a:xfrm>
            <a:custGeom>
              <a:avLst/>
              <a:gdLst>
                <a:gd name="connsiteX0" fmla="*/ 627128 w 3918640"/>
                <a:gd name="connsiteY0" fmla="*/ 0 h 1274382"/>
                <a:gd name="connsiteX1" fmla="*/ 2311115 w 3918640"/>
                <a:gd name="connsiteY1" fmla="*/ 0 h 1274382"/>
                <a:gd name="connsiteX2" fmla="*/ 2343852 w 3918640"/>
                <a:gd name="connsiteY2" fmla="*/ 0 h 1274382"/>
                <a:gd name="connsiteX3" fmla="*/ 2510711 w 3918640"/>
                <a:gd name="connsiteY3" fmla="*/ 0 h 1274382"/>
                <a:gd name="connsiteX4" fmla="*/ 2689091 w 3918640"/>
                <a:gd name="connsiteY4" fmla="*/ 0 h 1274382"/>
                <a:gd name="connsiteX5" fmla="*/ 2839532 w 3918640"/>
                <a:gd name="connsiteY5" fmla="*/ 0 h 1274382"/>
                <a:gd name="connsiteX6" fmla="*/ 2955313 w 3918640"/>
                <a:gd name="connsiteY6" fmla="*/ 0 h 1274382"/>
                <a:gd name="connsiteX7" fmla="*/ 3029711 w 3918640"/>
                <a:gd name="connsiteY7" fmla="*/ 0 h 1274382"/>
                <a:gd name="connsiteX8" fmla="*/ 3056004 w 3918640"/>
                <a:gd name="connsiteY8" fmla="*/ 0 h 1274382"/>
                <a:gd name="connsiteX9" fmla="*/ 3918640 w 3918640"/>
                <a:gd name="connsiteY9" fmla="*/ 0 h 1274382"/>
                <a:gd name="connsiteX10" fmla="*/ 3918640 w 3918640"/>
                <a:gd name="connsiteY10" fmla="*/ 817544 h 1274382"/>
                <a:gd name="connsiteX11" fmla="*/ 2343852 w 3918640"/>
                <a:gd name="connsiteY11" fmla="*/ 817544 h 1274382"/>
                <a:gd name="connsiteX12" fmla="*/ 2343852 w 3918640"/>
                <a:gd name="connsiteY12" fmla="*/ 805669 h 1274382"/>
                <a:gd name="connsiteX13" fmla="*/ 2259651 w 3918640"/>
                <a:gd name="connsiteY13" fmla="*/ 975699 h 1274382"/>
                <a:gd name="connsiteX14" fmla="*/ 0 w 3918640"/>
                <a:gd name="connsiteY14" fmla="*/ 1274382 h 1274382"/>
                <a:gd name="connsiteX15" fmla="*/ 507675 w 3918640"/>
                <a:gd name="connsiteY15" fmla="*/ 59737 h 1274382"/>
                <a:gd name="connsiteX16" fmla="*/ 627128 w 3918640"/>
                <a:gd name="connsiteY16" fmla="*/ 0 h 127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8640" h="1274382">
                  <a:moveTo>
                    <a:pt x="627128" y="0"/>
                  </a:moveTo>
                  <a:cubicBezTo>
                    <a:pt x="683121" y="0"/>
                    <a:pt x="1617903" y="0"/>
                    <a:pt x="2311115" y="0"/>
                  </a:cubicBezTo>
                  <a:lnTo>
                    <a:pt x="2343852" y="0"/>
                  </a:lnTo>
                  <a:lnTo>
                    <a:pt x="2510711" y="0"/>
                  </a:lnTo>
                  <a:lnTo>
                    <a:pt x="2689091" y="0"/>
                  </a:lnTo>
                  <a:lnTo>
                    <a:pt x="2839532" y="0"/>
                  </a:lnTo>
                  <a:lnTo>
                    <a:pt x="2955313" y="0"/>
                  </a:lnTo>
                  <a:lnTo>
                    <a:pt x="3029711" y="0"/>
                  </a:lnTo>
                  <a:lnTo>
                    <a:pt x="3056004" y="0"/>
                  </a:lnTo>
                  <a:lnTo>
                    <a:pt x="3918640" y="0"/>
                  </a:lnTo>
                  <a:lnTo>
                    <a:pt x="3918640" y="817544"/>
                  </a:lnTo>
                  <a:lnTo>
                    <a:pt x="2343852" y="817544"/>
                  </a:lnTo>
                  <a:lnTo>
                    <a:pt x="2343852" y="805669"/>
                  </a:lnTo>
                  <a:lnTo>
                    <a:pt x="2259651" y="975699"/>
                  </a:lnTo>
                  <a:cubicBezTo>
                    <a:pt x="2170061" y="1194733"/>
                    <a:pt x="89589" y="1025479"/>
                    <a:pt x="0" y="1274382"/>
                  </a:cubicBezTo>
                  <a:cubicBezTo>
                    <a:pt x="0" y="1274382"/>
                    <a:pt x="0" y="1274382"/>
                    <a:pt x="507675" y="59737"/>
                  </a:cubicBezTo>
                  <a:cubicBezTo>
                    <a:pt x="507675" y="59737"/>
                    <a:pt x="537538" y="0"/>
                    <a:pt x="627128" y="0"/>
                  </a:cubicBezTo>
                  <a:close/>
                </a:path>
              </a:pathLst>
            </a:custGeom>
            <a:solidFill>
              <a:srgbClr val="9F7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18" name="Freeform 56"/>
            <p:cNvSpPr/>
            <p:nvPr/>
          </p:nvSpPr>
          <p:spPr bwMode="auto">
            <a:xfrm>
              <a:off x="953644" y="2220069"/>
              <a:ext cx="3425508" cy="1087805"/>
            </a:xfrm>
            <a:custGeom>
              <a:avLst/>
              <a:gdLst>
                <a:gd name="T0" fmla="*/ 51 w 400"/>
                <a:gd name="T1" fmla="*/ 6 h 127"/>
                <a:gd name="T2" fmla="*/ 0 w 400"/>
                <a:gd name="T3" fmla="*/ 127 h 127"/>
                <a:gd name="T4" fmla="*/ 320 w 400"/>
                <a:gd name="T5" fmla="*/ 98 h 127"/>
                <a:gd name="T6" fmla="*/ 400 w 400"/>
                <a:gd name="T7" fmla="*/ 0 h 127"/>
                <a:gd name="T8" fmla="*/ 63 w 400"/>
                <a:gd name="T9" fmla="*/ 0 h 127"/>
                <a:gd name="T10" fmla="*/ 51 w 400"/>
                <a:gd name="T11" fmla="*/ 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27">
                  <a:moveTo>
                    <a:pt x="51" y="6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9" y="102"/>
                    <a:pt x="311" y="119"/>
                    <a:pt x="320" y="98"/>
                  </a:cubicBezTo>
                  <a:cubicBezTo>
                    <a:pt x="347" y="35"/>
                    <a:pt x="400" y="0"/>
                    <a:pt x="400" y="0"/>
                  </a:cubicBezTo>
                  <a:cubicBezTo>
                    <a:pt x="400" y="0"/>
                    <a:pt x="72" y="0"/>
                    <a:pt x="63" y="0"/>
                  </a:cubicBezTo>
                  <a:cubicBezTo>
                    <a:pt x="53" y="0"/>
                    <a:pt x="51" y="6"/>
                    <a:pt x="51" y="6"/>
                  </a:cubicBezTo>
                  <a:close/>
                </a:path>
              </a:pathLst>
            </a:custGeom>
            <a:solidFill>
              <a:srgbClr val="69565B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19" name="Freeform 86"/>
            <p:cNvSpPr/>
            <p:nvPr/>
          </p:nvSpPr>
          <p:spPr bwMode="auto">
            <a:xfrm>
              <a:off x="534325" y="2949150"/>
              <a:ext cx="4761516" cy="1106259"/>
            </a:xfrm>
            <a:custGeom>
              <a:avLst/>
              <a:gdLst>
                <a:gd name="connsiteX0" fmla="*/ 4015982 w 5541497"/>
                <a:gd name="connsiteY0" fmla="*/ 0 h 1287474"/>
                <a:gd name="connsiteX1" fmla="*/ 5541497 w 5541497"/>
                <a:gd name="connsiteY1" fmla="*/ 0 h 1287474"/>
                <a:gd name="connsiteX2" fmla="*/ 5541497 w 5541497"/>
                <a:gd name="connsiteY2" fmla="*/ 809583 h 1287474"/>
                <a:gd name="connsiteX3" fmla="*/ 4162274 w 5541497"/>
                <a:gd name="connsiteY3" fmla="*/ 809583 h 1287474"/>
                <a:gd name="connsiteX4" fmla="*/ 4074241 w 5541497"/>
                <a:gd name="connsiteY4" fmla="*/ 987809 h 1287474"/>
                <a:gd name="connsiteX5" fmla="*/ 0 w 5541497"/>
                <a:gd name="connsiteY5" fmla="*/ 1287474 h 1287474"/>
                <a:gd name="connsiteX6" fmla="*/ 508035 w 5541497"/>
                <a:gd name="connsiteY6" fmla="*/ 68834 h 1287474"/>
                <a:gd name="connsiteX7" fmla="*/ 627573 w 5541497"/>
                <a:gd name="connsiteY7" fmla="*/ 8901 h 1287474"/>
                <a:gd name="connsiteX8" fmla="*/ 3904986 w 5541497"/>
                <a:gd name="connsiteY8" fmla="*/ 8901 h 1287474"/>
                <a:gd name="connsiteX9" fmla="*/ 4015982 w 5541497"/>
                <a:gd name="connsiteY9" fmla="*/ 8901 h 128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41497" h="1287474">
                  <a:moveTo>
                    <a:pt x="4015982" y="0"/>
                  </a:moveTo>
                  <a:lnTo>
                    <a:pt x="5541497" y="0"/>
                  </a:lnTo>
                  <a:lnTo>
                    <a:pt x="5541497" y="809583"/>
                  </a:lnTo>
                  <a:lnTo>
                    <a:pt x="4162274" y="809583"/>
                  </a:lnTo>
                  <a:lnTo>
                    <a:pt x="4074241" y="987809"/>
                  </a:lnTo>
                  <a:cubicBezTo>
                    <a:pt x="3984588" y="1207563"/>
                    <a:pt x="89653" y="1037753"/>
                    <a:pt x="0" y="1287474"/>
                  </a:cubicBezTo>
                  <a:cubicBezTo>
                    <a:pt x="0" y="1287474"/>
                    <a:pt x="0" y="1287474"/>
                    <a:pt x="508035" y="68834"/>
                  </a:cubicBezTo>
                  <a:cubicBezTo>
                    <a:pt x="508035" y="68834"/>
                    <a:pt x="527958" y="8901"/>
                    <a:pt x="627573" y="8901"/>
                  </a:cubicBezTo>
                  <a:cubicBezTo>
                    <a:pt x="689210" y="8901"/>
                    <a:pt x="2671853" y="8901"/>
                    <a:pt x="3904986" y="8901"/>
                  </a:cubicBezTo>
                  <a:lnTo>
                    <a:pt x="4015982" y="8901"/>
                  </a:lnTo>
                  <a:close/>
                </a:path>
              </a:pathLst>
            </a:custGeom>
            <a:solidFill>
              <a:srgbClr val="9F7F9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noAutofit/>
            </a:bodyPr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20" name="Freeform 58"/>
            <p:cNvSpPr/>
            <p:nvPr/>
          </p:nvSpPr>
          <p:spPr bwMode="auto">
            <a:xfrm>
              <a:off x="294476" y="3642778"/>
              <a:ext cx="4751045" cy="785237"/>
            </a:xfrm>
            <a:custGeom>
              <a:avLst/>
              <a:gdLst>
                <a:gd name="T0" fmla="*/ 46 w 555"/>
                <a:gd name="T1" fmla="*/ 0 h 92"/>
                <a:gd name="T2" fmla="*/ 34 w 555"/>
                <a:gd name="T3" fmla="*/ 6 h 92"/>
                <a:gd name="T4" fmla="*/ 0 w 555"/>
                <a:gd name="T5" fmla="*/ 84 h 92"/>
                <a:gd name="T6" fmla="*/ 238 w 555"/>
                <a:gd name="T7" fmla="*/ 92 h 92"/>
                <a:gd name="T8" fmla="*/ 478 w 555"/>
                <a:gd name="T9" fmla="*/ 92 h 92"/>
                <a:gd name="T10" fmla="*/ 555 w 555"/>
                <a:gd name="T11" fmla="*/ 0 h 92"/>
                <a:gd name="T12" fmla="*/ 46 w 555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5" h="92">
                  <a:moveTo>
                    <a:pt x="46" y="0"/>
                  </a:moveTo>
                  <a:cubicBezTo>
                    <a:pt x="36" y="0"/>
                    <a:pt x="34" y="6"/>
                    <a:pt x="34" y="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" y="72"/>
                    <a:pt x="151" y="84"/>
                    <a:pt x="238" y="92"/>
                  </a:cubicBezTo>
                  <a:cubicBezTo>
                    <a:pt x="478" y="92"/>
                    <a:pt x="478" y="92"/>
                    <a:pt x="478" y="92"/>
                  </a:cubicBezTo>
                  <a:cubicBezTo>
                    <a:pt x="505" y="33"/>
                    <a:pt x="555" y="0"/>
                    <a:pt x="555" y="0"/>
                  </a:cubicBezTo>
                  <a:cubicBezTo>
                    <a:pt x="555" y="0"/>
                    <a:pt x="55" y="0"/>
                    <a:pt x="46" y="0"/>
                  </a:cubicBezTo>
                  <a:close/>
                </a:path>
              </a:pathLst>
            </a:custGeom>
            <a:solidFill>
              <a:srgbClr val="69565B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21" name="Freeform 60"/>
            <p:cNvSpPr/>
            <p:nvPr/>
          </p:nvSpPr>
          <p:spPr bwMode="auto">
            <a:xfrm>
              <a:off x="2761850" y="2252404"/>
              <a:ext cx="1606494" cy="0"/>
            </a:xfrm>
            <a:custGeom>
              <a:avLst/>
              <a:gdLst>
                <a:gd name="T0" fmla="*/ 187 w 188"/>
                <a:gd name="T1" fmla="*/ 188 w 188"/>
                <a:gd name="T2" fmla="*/ 0 w 188"/>
                <a:gd name="T3" fmla="*/ 0 w 188"/>
                <a:gd name="T4" fmla="*/ 187 w 18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88">
                  <a:moveTo>
                    <a:pt x="187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7" y="0"/>
                  </a:lnTo>
                  <a:close/>
                </a:path>
              </a:pathLst>
            </a:custGeom>
            <a:solidFill>
              <a:srgbClr val="91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22" name="Freeform 62"/>
            <p:cNvSpPr/>
            <p:nvPr/>
          </p:nvSpPr>
          <p:spPr bwMode="auto">
            <a:xfrm>
              <a:off x="3435424" y="3649982"/>
              <a:ext cx="1610097" cy="0"/>
            </a:xfrm>
            <a:custGeom>
              <a:avLst/>
              <a:gdLst>
                <a:gd name="T0" fmla="*/ 187 w 188"/>
                <a:gd name="T1" fmla="*/ 188 w 188"/>
                <a:gd name="T2" fmla="*/ 0 w 188"/>
                <a:gd name="T3" fmla="*/ 0 w 188"/>
                <a:gd name="T4" fmla="*/ 187 w 18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88">
                  <a:moveTo>
                    <a:pt x="187" y="0"/>
                  </a:moveTo>
                  <a:cubicBezTo>
                    <a:pt x="187" y="0"/>
                    <a:pt x="188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7" y="0"/>
                  </a:lnTo>
                  <a:close/>
                </a:path>
              </a:pathLst>
            </a:custGeom>
            <a:solidFill>
              <a:srgbClr val="91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23" name="Freeform 63"/>
            <p:cNvSpPr/>
            <p:nvPr/>
          </p:nvSpPr>
          <p:spPr bwMode="auto">
            <a:xfrm>
              <a:off x="2171121" y="995303"/>
              <a:ext cx="1393977" cy="0"/>
            </a:xfrm>
            <a:custGeom>
              <a:avLst/>
              <a:gdLst>
                <a:gd name="T0" fmla="*/ 162 w 163"/>
                <a:gd name="T1" fmla="*/ 163 w 163"/>
                <a:gd name="T2" fmla="*/ 0 w 163"/>
                <a:gd name="T3" fmla="*/ 0 w 163"/>
                <a:gd name="T4" fmla="*/ 162 w 16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63">
                  <a:moveTo>
                    <a:pt x="162" y="0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rgbClr val="91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24" name="Freeform 61"/>
            <p:cNvSpPr/>
            <p:nvPr/>
          </p:nvSpPr>
          <p:spPr bwMode="auto">
            <a:xfrm>
              <a:off x="3093234" y="2949038"/>
              <a:ext cx="2154849" cy="7204"/>
            </a:xfrm>
            <a:custGeom>
              <a:avLst/>
              <a:gdLst>
                <a:gd name="T0" fmla="*/ 187 w 188"/>
                <a:gd name="T1" fmla="*/ 1 h 1"/>
                <a:gd name="T2" fmla="*/ 188 w 188"/>
                <a:gd name="T3" fmla="*/ 0 h 1"/>
                <a:gd name="T4" fmla="*/ 0 w 188"/>
                <a:gd name="T5" fmla="*/ 0 h 1"/>
                <a:gd name="T6" fmla="*/ 0 w 188"/>
                <a:gd name="T7" fmla="*/ 1 h 1"/>
                <a:gd name="T8" fmla="*/ 187 w 188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">
                  <a:moveTo>
                    <a:pt x="187" y="1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25" name="Freeform 59"/>
            <p:cNvSpPr/>
            <p:nvPr/>
          </p:nvSpPr>
          <p:spPr bwMode="auto">
            <a:xfrm>
              <a:off x="2408854" y="1519250"/>
              <a:ext cx="2483211" cy="10805"/>
            </a:xfrm>
            <a:custGeom>
              <a:avLst/>
              <a:gdLst>
                <a:gd name="T0" fmla="*/ 185 w 185"/>
                <a:gd name="T1" fmla="*/ 0 h 1"/>
                <a:gd name="T2" fmla="*/ 0 w 185"/>
                <a:gd name="T3" fmla="*/ 0 h 1"/>
                <a:gd name="T4" fmla="*/ 0 w 185"/>
                <a:gd name="T5" fmla="*/ 1 h 1"/>
                <a:gd name="T6" fmla="*/ 184 w 185"/>
                <a:gd name="T7" fmla="*/ 1 h 1"/>
                <a:gd name="T8" fmla="*/ 185 w 18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">
                  <a:moveTo>
                    <a:pt x="1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4" y="0"/>
                    <a:pt x="185" y="0"/>
                    <a:pt x="185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26" name="Oval 93"/>
            <p:cNvSpPr/>
            <p:nvPr/>
          </p:nvSpPr>
          <p:spPr>
            <a:xfrm>
              <a:off x="2975223" y="820089"/>
              <a:ext cx="957279" cy="957279"/>
            </a:xfrm>
            <a:prstGeom prst="ellipse">
              <a:avLst/>
            </a:prstGeom>
            <a:solidFill>
              <a:schemeClr val="bg1"/>
            </a:solidFill>
            <a:ln w="92075">
              <a:solidFill>
                <a:srgbClr val="9F7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27" name="Oval 94"/>
            <p:cNvSpPr/>
            <p:nvPr/>
          </p:nvSpPr>
          <p:spPr>
            <a:xfrm>
              <a:off x="4450697" y="1412036"/>
              <a:ext cx="957279" cy="957279"/>
            </a:xfrm>
            <a:prstGeom prst="ellipse">
              <a:avLst/>
            </a:prstGeom>
            <a:solidFill>
              <a:schemeClr val="bg1"/>
            </a:solidFill>
            <a:ln w="92075">
              <a:solidFill>
                <a:srgbClr val="9F7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28" name="Oval 95"/>
            <p:cNvSpPr/>
            <p:nvPr/>
          </p:nvSpPr>
          <p:spPr>
            <a:xfrm>
              <a:off x="3608321" y="2107886"/>
              <a:ext cx="957279" cy="957279"/>
            </a:xfrm>
            <a:prstGeom prst="ellipse">
              <a:avLst/>
            </a:prstGeom>
            <a:solidFill>
              <a:schemeClr val="bg1"/>
            </a:solidFill>
            <a:ln w="92075">
              <a:solidFill>
                <a:srgbClr val="6956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29" name="Oval 96"/>
            <p:cNvSpPr/>
            <p:nvPr/>
          </p:nvSpPr>
          <p:spPr>
            <a:xfrm>
              <a:off x="5025619" y="2814364"/>
              <a:ext cx="957279" cy="957279"/>
            </a:xfrm>
            <a:prstGeom prst="ellipse">
              <a:avLst/>
            </a:prstGeom>
            <a:solidFill>
              <a:schemeClr val="bg1"/>
            </a:solidFill>
            <a:ln w="92075">
              <a:solidFill>
                <a:srgbClr val="9F7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30" name="Oval 97"/>
            <p:cNvSpPr/>
            <p:nvPr/>
          </p:nvSpPr>
          <p:spPr>
            <a:xfrm>
              <a:off x="4263518" y="3574765"/>
              <a:ext cx="957279" cy="957279"/>
            </a:xfrm>
            <a:prstGeom prst="ellipse">
              <a:avLst/>
            </a:prstGeom>
            <a:solidFill>
              <a:schemeClr val="bg1"/>
            </a:solidFill>
            <a:ln w="92075">
              <a:solidFill>
                <a:srgbClr val="9F7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31" name="Freeform 64"/>
            <p:cNvSpPr/>
            <p:nvPr/>
          </p:nvSpPr>
          <p:spPr bwMode="auto">
            <a:xfrm>
              <a:off x="1623616" y="984498"/>
              <a:ext cx="2240447" cy="3821727"/>
            </a:xfrm>
            <a:custGeom>
              <a:avLst/>
              <a:gdLst>
                <a:gd name="T0" fmla="*/ 262 w 262"/>
                <a:gd name="T1" fmla="*/ 405 h 446"/>
                <a:gd name="T2" fmla="*/ 64 w 262"/>
                <a:gd name="T3" fmla="*/ 0 h 446"/>
                <a:gd name="T4" fmla="*/ 26 w 262"/>
                <a:gd name="T5" fmla="*/ 78 h 446"/>
                <a:gd name="T6" fmla="*/ 207 w 262"/>
                <a:gd name="T7" fmla="*/ 446 h 446"/>
                <a:gd name="T8" fmla="*/ 262 w 262"/>
                <a:gd name="T9" fmla="*/ 406 h 446"/>
                <a:gd name="T10" fmla="*/ 262 w 262"/>
                <a:gd name="T11" fmla="*/ 406 h 446"/>
                <a:gd name="T12" fmla="*/ 262 w 262"/>
                <a:gd name="T13" fmla="*/ 406 h 446"/>
                <a:gd name="T14" fmla="*/ 262 w 262"/>
                <a:gd name="T15" fmla="*/ 40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46">
                  <a:moveTo>
                    <a:pt x="262" y="405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17" y="96"/>
                    <a:pt x="0" y="151"/>
                    <a:pt x="207" y="446"/>
                  </a:cubicBezTo>
                  <a:cubicBezTo>
                    <a:pt x="240" y="434"/>
                    <a:pt x="261" y="419"/>
                    <a:pt x="262" y="406"/>
                  </a:cubicBezTo>
                  <a:cubicBezTo>
                    <a:pt x="262" y="406"/>
                    <a:pt x="262" y="406"/>
                    <a:pt x="262" y="406"/>
                  </a:cubicBezTo>
                  <a:cubicBezTo>
                    <a:pt x="262" y="406"/>
                    <a:pt x="262" y="406"/>
                    <a:pt x="262" y="406"/>
                  </a:cubicBezTo>
                  <a:cubicBezTo>
                    <a:pt x="262" y="406"/>
                    <a:pt x="262" y="406"/>
                    <a:pt x="262" y="405"/>
                  </a:cubicBezTo>
                  <a:close/>
                </a:path>
              </a:pathLst>
            </a:custGeom>
            <a:solidFill>
              <a:srgbClr val="69565B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32" name="Freeform 65"/>
            <p:cNvSpPr/>
            <p:nvPr/>
          </p:nvSpPr>
          <p:spPr bwMode="auto">
            <a:xfrm>
              <a:off x="1169764" y="1568023"/>
              <a:ext cx="2222438" cy="3382282"/>
            </a:xfrm>
            <a:custGeom>
              <a:avLst/>
              <a:gdLst>
                <a:gd name="T0" fmla="*/ 30 w 260"/>
                <a:gd name="T1" fmla="*/ 92 h 395"/>
                <a:gd name="T2" fmla="*/ 184 w 260"/>
                <a:gd name="T3" fmla="*/ 395 h 395"/>
                <a:gd name="T4" fmla="*/ 260 w 260"/>
                <a:gd name="T5" fmla="*/ 377 h 395"/>
                <a:gd name="T6" fmla="*/ 75 w 260"/>
                <a:gd name="T7" fmla="*/ 0 h 395"/>
                <a:gd name="T8" fmla="*/ 30 w 260"/>
                <a:gd name="T9" fmla="*/ 9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95">
                  <a:moveTo>
                    <a:pt x="30" y="92"/>
                  </a:moveTo>
                  <a:cubicBezTo>
                    <a:pt x="0" y="151"/>
                    <a:pt x="111" y="294"/>
                    <a:pt x="184" y="395"/>
                  </a:cubicBezTo>
                  <a:cubicBezTo>
                    <a:pt x="213" y="391"/>
                    <a:pt x="239" y="384"/>
                    <a:pt x="260" y="377"/>
                  </a:cubicBezTo>
                  <a:cubicBezTo>
                    <a:pt x="108" y="98"/>
                    <a:pt x="65" y="20"/>
                    <a:pt x="75" y="0"/>
                  </a:cubicBezTo>
                  <a:lnTo>
                    <a:pt x="30" y="92"/>
                  </a:lnTo>
                  <a:close/>
                </a:path>
              </a:pathLst>
            </a:custGeom>
            <a:solidFill>
              <a:srgbClr val="9F7F9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33" name="Freeform 66"/>
            <p:cNvSpPr/>
            <p:nvPr/>
          </p:nvSpPr>
          <p:spPr bwMode="auto">
            <a:xfrm>
              <a:off x="953644" y="2295628"/>
              <a:ext cx="1790198" cy="2690697"/>
            </a:xfrm>
            <a:custGeom>
              <a:avLst/>
              <a:gdLst>
                <a:gd name="T0" fmla="*/ 0 w 209"/>
                <a:gd name="T1" fmla="*/ 103 h 314"/>
                <a:gd name="T2" fmla="*/ 126 w 209"/>
                <a:gd name="T3" fmla="*/ 314 h 314"/>
                <a:gd name="T4" fmla="*/ 137 w 209"/>
                <a:gd name="T5" fmla="*/ 314 h 314"/>
                <a:gd name="T6" fmla="*/ 209 w 209"/>
                <a:gd name="T7" fmla="*/ 309 h 314"/>
                <a:gd name="T8" fmla="*/ 51 w 209"/>
                <a:gd name="T9" fmla="*/ 0 h 314"/>
                <a:gd name="T10" fmla="*/ 0 w 209"/>
                <a:gd name="T11" fmla="*/ 10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314">
                  <a:moveTo>
                    <a:pt x="0" y="103"/>
                  </a:moveTo>
                  <a:cubicBezTo>
                    <a:pt x="31" y="168"/>
                    <a:pt x="78" y="231"/>
                    <a:pt x="126" y="314"/>
                  </a:cubicBezTo>
                  <a:cubicBezTo>
                    <a:pt x="129" y="314"/>
                    <a:pt x="133" y="314"/>
                    <a:pt x="137" y="314"/>
                  </a:cubicBezTo>
                  <a:cubicBezTo>
                    <a:pt x="162" y="314"/>
                    <a:pt x="187" y="313"/>
                    <a:pt x="209" y="309"/>
                  </a:cubicBezTo>
                  <a:cubicBezTo>
                    <a:pt x="88" y="101"/>
                    <a:pt x="43" y="21"/>
                    <a:pt x="51" y="0"/>
                  </a:cubicBezTo>
                  <a:lnTo>
                    <a:pt x="0" y="103"/>
                  </a:lnTo>
                  <a:close/>
                </a:path>
              </a:pathLst>
            </a:custGeom>
            <a:solidFill>
              <a:srgbClr val="69565B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34" name="Freeform 67"/>
            <p:cNvSpPr/>
            <p:nvPr/>
          </p:nvSpPr>
          <p:spPr bwMode="auto">
            <a:xfrm>
              <a:off x="561024" y="2998018"/>
              <a:ext cx="1473222" cy="1988307"/>
            </a:xfrm>
            <a:custGeom>
              <a:avLst/>
              <a:gdLst>
                <a:gd name="T0" fmla="*/ 0 w 172"/>
                <a:gd name="T1" fmla="*/ 100 h 232"/>
                <a:gd name="T2" fmla="*/ 78 w 172"/>
                <a:gd name="T3" fmla="*/ 222 h 232"/>
                <a:gd name="T4" fmla="*/ 172 w 172"/>
                <a:gd name="T5" fmla="*/ 232 h 232"/>
                <a:gd name="T6" fmla="*/ 49 w 172"/>
                <a:gd name="T7" fmla="*/ 0 h 232"/>
                <a:gd name="T8" fmla="*/ 0 w 172"/>
                <a:gd name="T9" fmla="*/ 10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32">
                  <a:moveTo>
                    <a:pt x="0" y="100"/>
                  </a:moveTo>
                  <a:cubicBezTo>
                    <a:pt x="22" y="142"/>
                    <a:pt x="51" y="175"/>
                    <a:pt x="78" y="222"/>
                  </a:cubicBezTo>
                  <a:cubicBezTo>
                    <a:pt x="106" y="228"/>
                    <a:pt x="138" y="232"/>
                    <a:pt x="172" y="232"/>
                  </a:cubicBezTo>
                  <a:cubicBezTo>
                    <a:pt x="68" y="54"/>
                    <a:pt x="43" y="13"/>
                    <a:pt x="49" y="0"/>
                  </a:cubicBezTo>
                  <a:lnTo>
                    <a:pt x="0" y="100"/>
                  </a:lnTo>
                  <a:close/>
                </a:path>
              </a:pathLst>
            </a:custGeom>
            <a:solidFill>
              <a:srgbClr val="9F7F9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35" name="Freeform 68"/>
            <p:cNvSpPr/>
            <p:nvPr/>
          </p:nvSpPr>
          <p:spPr bwMode="auto">
            <a:xfrm>
              <a:off x="252231" y="3711215"/>
              <a:ext cx="983348" cy="1188662"/>
            </a:xfrm>
            <a:custGeom>
              <a:avLst/>
              <a:gdLst>
                <a:gd name="T0" fmla="*/ 0 w 115"/>
                <a:gd name="T1" fmla="*/ 79 h 139"/>
                <a:gd name="T2" fmla="*/ 0 w 115"/>
                <a:gd name="T3" fmla="*/ 81 h 139"/>
                <a:gd name="T4" fmla="*/ 0 w 115"/>
                <a:gd name="T5" fmla="*/ 81 h 139"/>
                <a:gd name="T6" fmla="*/ 0 w 115"/>
                <a:gd name="T7" fmla="*/ 81 h 139"/>
                <a:gd name="T8" fmla="*/ 115 w 115"/>
                <a:gd name="T9" fmla="*/ 139 h 139"/>
                <a:gd name="T10" fmla="*/ 39 w 115"/>
                <a:gd name="T11" fmla="*/ 0 h 139"/>
                <a:gd name="T12" fmla="*/ 0 w 115"/>
                <a:gd name="T13" fmla="*/ 7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39">
                  <a:moveTo>
                    <a:pt x="0" y="79"/>
                  </a:moveTo>
                  <a:cubicBezTo>
                    <a:pt x="0" y="80"/>
                    <a:pt x="0" y="80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101"/>
                    <a:pt x="48" y="125"/>
                    <a:pt x="115" y="139"/>
                  </a:cubicBezTo>
                  <a:cubicBezTo>
                    <a:pt x="48" y="36"/>
                    <a:pt x="36" y="7"/>
                    <a:pt x="39" y="0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69565B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36" name="Freeform 69"/>
            <p:cNvSpPr/>
            <p:nvPr/>
          </p:nvSpPr>
          <p:spPr bwMode="auto">
            <a:xfrm>
              <a:off x="1724473" y="1568023"/>
              <a:ext cx="1667729" cy="3230998"/>
            </a:xfrm>
            <a:custGeom>
              <a:avLst/>
              <a:gdLst>
                <a:gd name="T0" fmla="*/ 9 w 195"/>
                <a:gd name="T1" fmla="*/ 2 h 377"/>
                <a:gd name="T2" fmla="*/ 194 w 195"/>
                <a:gd name="T3" fmla="*/ 377 h 377"/>
                <a:gd name="T4" fmla="*/ 195 w 195"/>
                <a:gd name="T5" fmla="*/ 377 h 377"/>
                <a:gd name="T6" fmla="*/ 10 w 195"/>
                <a:gd name="T7" fmla="*/ 0 h 377"/>
                <a:gd name="T8" fmla="*/ 9 w 195"/>
                <a:gd name="T9" fmla="*/ 2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377">
                  <a:moveTo>
                    <a:pt x="9" y="2"/>
                  </a:moveTo>
                  <a:cubicBezTo>
                    <a:pt x="0" y="21"/>
                    <a:pt x="43" y="99"/>
                    <a:pt x="194" y="377"/>
                  </a:cubicBezTo>
                  <a:cubicBezTo>
                    <a:pt x="195" y="377"/>
                    <a:pt x="195" y="377"/>
                    <a:pt x="195" y="377"/>
                  </a:cubicBezTo>
                  <a:cubicBezTo>
                    <a:pt x="43" y="98"/>
                    <a:pt x="0" y="20"/>
                    <a:pt x="10" y="0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37" name="Freeform 70"/>
            <p:cNvSpPr/>
            <p:nvPr/>
          </p:nvSpPr>
          <p:spPr bwMode="auto">
            <a:xfrm>
              <a:off x="1321048" y="2295628"/>
              <a:ext cx="1422793" cy="2654676"/>
            </a:xfrm>
            <a:custGeom>
              <a:avLst/>
              <a:gdLst>
                <a:gd name="T0" fmla="*/ 7 w 166"/>
                <a:gd name="T1" fmla="*/ 1 h 310"/>
                <a:gd name="T2" fmla="*/ 166 w 166"/>
                <a:gd name="T3" fmla="*/ 310 h 310"/>
                <a:gd name="T4" fmla="*/ 166 w 166"/>
                <a:gd name="T5" fmla="*/ 309 h 310"/>
                <a:gd name="T6" fmla="*/ 8 w 166"/>
                <a:gd name="T7" fmla="*/ 0 h 310"/>
                <a:gd name="T8" fmla="*/ 7 w 166"/>
                <a:gd name="T9" fmla="*/ 1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310">
                  <a:moveTo>
                    <a:pt x="7" y="1"/>
                  </a:moveTo>
                  <a:cubicBezTo>
                    <a:pt x="1" y="25"/>
                    <a:pt x="47" y="105"/>
                    <a:pt x="166" y="310"/>
                  </a:cubicBezTo>
                  <a:cubicBezTo>
                    <a:pt x="166" y="309"/>
                    <a:pt x="166" y="309"/>
                    <a:pt x="166" y="309"/>
                  </a:cubicBezTo>
                  <a:cubicBezTo>
                    <a:pt x="45" y="101"/>
                    <a:pt x="0" y="21"/>
                    <a:pt x="8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38" name="Freeform 71"/>
            <p:cNvSpPr/>
            <p:nvPr/>
          </p:nvSpPr>
          <p:spPr bwMode="auto">
            <a:xfrm>
              <a:off x="928429" y="2998018"/>
              <a:ext cx="1105817" cy="1988307"/>
            </a:xfrm>
            <a:custGeom>
              <a:avLst/>
              <a:gdLst>
                <a:gd name="T0" fmla="*/ 6 w 129"/>
                <a:gd name="T1" fmla="*/ 1 h 232"/>
                <a:gd name="T2" fmla="*/ 128 w 129"/>
                <a:gd name="T3" fmla="*/ 232 h 232"/>
                <a:gd name="T4" fmla="*/ 129 w 129"/>
                <a:gd name="T5" fmla="*/ 232 h 232"/>
                <a:gd name="T6" fmla="*/ 6 w 129"/>
                <a:gd name="T7" fmla="*/ 0 h 232"/>
                <a:gd name="T8" fmla="*/ 6 w 129"/>
                <a:gd name="T9" fmla="*/ 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232">
                  <a:moveTo>
                    <a:pt x="6" y="1"/>
                  </a:moveTo>
                  <a:cubicBezTo>
                    <a:pt x="0" y="14"/>
                    <a:pt x="25" y="55"/>
                    <a:pt x="128" y="232"/>
                  </a:cubicBezTo>
                  <a:cubicBezTo>
                    <a:pt x="129" y="232"/>
                    <a:pt x="129" y="232"/>
                    <a:pt x="129" y="232"/>
                  </a:cubicBezTo>
                  <a:cubicBezTo>
                    <a:pt x="25" y="54"/>
                    <a:pt x="0" y="13"/>
                    <a:pt x="6" y="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39" name="Freeform 72"/>
            <p:cNvSpPr/>
            <p:nvPr/>
          </p:nvSpPr>
          <p:spPr bwMode="auto">
            <a:xfrm>
              <a:off x="557912" y="3711215"/>
              <a:ext cx="673576" cy="1188662"/>
            </a:xfrm>
            <a:custGeom>
              <a:avLst/>
              <a:gdLst>
                <a:gd name="T0" fmla="*/ 3 w 79"/>
                <a:gd name="T1" fmla="*/ 1 h 139"/>
                <a:gd name="T2" fmla="*/ 78 w 79"/>
                <a:gd name="T3" fmla="*/ 139 h 139"/>
                <a:gd name="T4" fmla="*/ 79 w 79"/>
                <a:gd name="T5" fmla="*/ 139 h 139"/>
                <a:gd name="T6" fmla="*/ 3 w 79"/>
                <a:gd name="T7" fmla="*/ 0 h 139"/>
                <a:gd name="T8" fmla="*/ 3 w 79"/>
                <a:gd name="T9" fmla="*/ 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9">
                  <a:moveTo>
                    <a:pt x="3" y="1"/>
                  </a:moveTo>
                  <a:cubicBezTo>
                    <a:pt x="0" y="8"/>
                    <a:pt x="12" y="37"/>
                    <a:pt x="78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12" y="36"/>
                    <a:pt x="0" y="7"/>
                    <a:pt x="3" y="0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</p:grpSp>
      <p:sp>
        <p:nvSpPr>
          <p:cNvPr id="40" name="Freeform 8"/>
          <p:cNvSpPr>
            <a:spLocks noEditPoints="1"/>
          </p:cNvSpPr>
          <p:nvPr/>
        </p:nvSpPr>
        <p:spPr bwMode="auto">
          <a:xfrm>
            <a:off x="4308666" y="3465878"/>
            <a:ext cx="388781" cy="340975"/>
          </a:xfrm>
          <a:custGeom>
            <a:avLst/>
            <a:gdLst>
              <a:gd name="T0" fmla="*/ 168 w 336"/>
              <a:gd name="T1" fmla="*/ 0 h 294"/>
              <a:gd name="T2" fmla="*/ 0 w 336"/>
              <a:gd name="T3" fmla="*/ 126 h 294"/>
              <a:gd name="T4" fmla="*/ 74 w 336"/>
              <a:gd name="T5" fmla="*/ 230 h 294"/>
              <a:gd name="T6" fmla="*/ 74 w 336"/>
              <a:gd name="T7" fmla="*/ 231 h 294"/>
              <a:gd name="T8" fmla="*/ 53 w 336"/>
              <a:gd name="T9" fmla="*/ 281 h 294"/>
              <a:gd name="T10" fmla="*/ 53 w 336"/>
              <a:gd name="T11" fmla="*/ 281 h 294"/>
              <a:gd name="T12" fmla="*/ 53 w 336"/>
              <a:gd name="T13" fmla="*/ 284 h 294"/>
              <a:gd name="T14" fmla="*/ 62 w 336"/>
              <a:gd name="T15" fmla="*/ 294 h 294"/>
              <a:gd name="T16" fmla="*/ 65 w 336"/>
              <a:gd name="T17" fmla="*/ 294 h 294"/>
              <a:gd name="T18" fmla="*/ 136 w 336"/>
              <a:gd name="T19" fmla="*/ 250 h 294"/>
              <a:gd name="T20" fmla="*/ 168 w 336"/>
              <a:gd name="T21" fmla="*/ 252 h 294"/>
              <a:gd name="T22" fmla="*/ 336 w 336"/>
              <a:gd name="T23" fmla="*/ 126 h 294"/>
              <a:gd name="T24" fmla="*/ 168 w 336"/>
              <a:gd name="T25" fmla="*/ 0 h 294"/>
              <a:gd name="T26" fmla="*/ 168 w 336"/>
              <a:gd name="T27" fmla="*/ 231 h 294"/>
              <a:gd name="T28" fmla="*/ 139 w 336"/>
              <a:gd name="T29" fmla="*/ 229 h 294"/>
              <a:gd name="T30" fmla="*/ 136 w 336"/>
              <a:gd name="T31" fmla="*/ 229 h 294"/>
              <a:gd name="T32" fmla="*/ 119 w 336"/>
              <a:gd name="T33" fmla="*/ 236 h 294"/>
              <a:gd name="T34" fmla="*/ 87 w 336"/>
              <a:gd name="T35" fmla="*/ 263 h 294"/>
              <a:gd name="T36" fmla="*/ 94 w 336"/>
              <a:gd name="T37" fmla="*/ 232 h 294"/>
              <a:gd name="T38" fmla="*/ 95 w 336"/>
              <a:gd name="T39" fmla="*/ 230 h 294"/>
              <a:gd name="T40" fmla="*/ 83 w 336"/>
              <a:gd name="T41" fmla="*/ 212 h 294"/>
              <a:gd name="T42" fmla="*/ 21 w 336"/>
              <a:gd name="T43" fmla="*/ 126 h 294"/>
              <a:gd name="T44" fmla="*/ 168 w 336"/>
              <a:gd name="T45" fmla="*/ 21 h 294"/>
              <a:gd name="T46" fmla="*/ 315 w 336"/>
              <a:gd name="T47" fmla="*/ 126 h 294"/>
              <a:gd name="T48" fmla="*/ 168 w 336"/>
              <a:gd name="T49" fmla="*/ 23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6" h="294">
                <a:moveTo>
                  <a:pt x="168" y="0"/>
                </a:moveTo>
                <a:cubicBezTo>
                  <a:pt x="75" y="0"/>
                  <a:pt x="0" y="56"/>
                  <a:pt x="0" y="126"/>
                </a:cubicBezTo>
                <a:cubicBezTo>
                  <a:pt x="0" y="169"/>
                  <a:pt x="29" y="208"/>
                  <a:pt x="74" y="230"/>
                </a:cubicBezTo>
                <a:cubicBezTo>
                  <a:pt x="74" y="231"/>
                  <a:pt x="74" y="231"/>
                  <a:pt x="74" y="231"/>
                </a:cubicBezTo>
                <a:cubicBezTo>
                  <a:pt x="74" y="250"/>
                  <a:pt x="59" y="270"/>
                  <a:pt x="53" y="281"/>
                </a:cubicBezTo>
                <a:cubicBezTo>
                  <a:pt x="53" y="281"/>
                  <a:pt x="53" y="281"/>
                  <a:pt x="53" y="281"/>
                </a:cubicBezTo>
                <a:cubicBezTo>
                  <a:pt x="53" y="282"/>
                  <a:pt x="53" y="283"/>
                  <a:pt x="53" y="284"/>
                </a:cubicBezTo>
                <a:cubicBezTo>
                  <a:pt x="53" y="290"/>
                  <a:pt x="57" y="294"/>
                  <a:pt x="62" y="294"/>
                </a:cubicBezTo>
                <a:cubicBezTo>
                  <a:pt x="63" y="294"/>
                  <a:pt x="65" y="294"/>
                  <a:pt x="65" y="294"/>
                </a:cubicBezTo>
                <a:cubicBezTo>
                  <a:pt x="98" y="288"/>
                  <a:pt x="128" y="258"/>
                  <a:pt x="136" y="250"/>
                </a:cubicBezTo>
                <a:cubicBezTo>
                  <a:pt x="146" y="251"/>
                  <a:pt x="157" y="252"/>
                  <a:pt x="168" y="252"/>
                </a:cubicBezTo>
                <a:cubicBezTo>
                  <a:pt x="261" y="252"/>
                  <a:pt x="336" y="196"/>
                  <a:pt x="336" y="126"/>
                </a:cubicBezTo>
                <a:cubicBezTo>
                  <a:pt x="336" y="56"/>
                  <a:pt x="261" y="0"/>
                  <a:pt x="168" y="0"/>
                </a:cubicBezTo>
                <a:close/>
                <a:moveTo>
                  <a:pt x="168" y="231"/>
                </a:moveTo>
                <a:cubicBezTo>
                  <a:pt x="158" y="231"/>
                  <a:pt x="148" y="230"/>
                  <a:pt x="139" y="229"/>
                </a:cubicBezTo>
                <a:cubicBezTo>
                  <a:pt x="138" y="229"/>
                  <a:pt x="137" y="229"/>
                  <a:pt x="136" y="229"/>
                </a:cubicBezTo>
                <a:cubicBezTo>
                  <a:pt x="129" y="229"/>
                  <a:pt x="123" y="231"/>
                  <a:pt x="119" y="236"/>
                </a:cubicBezTo>
                <a:cubicBezTo>
                  <a:pt x="115" y="242"/>
                  <a:pt x="102" y="254"/>
                  <a:pt x="87" y="263"/>
                </a:cubicBezTo>
                <a:cubicBezTo>
                  <a:pt x="91" y="254"/>
                  <a:pt x="94" y="243"/>
                  <a:pt x="94" y="232"/>
                </a:cubicBezTo>
                <a:cubicBezTo>
                  <a:pt x="95" y="231"/>
                  <a:pt x="95" y="231"/>
                  <a:pt x="95" y="230"/>
                </a:cubicBezTo>
                <a:cubicBezTo>
                  <a:pt x="95" y="222"/>
                  <a:pt x="90" y="215"/>
                  <a:pt x="83" y="212"/>
                </a:cubicBezTo>
                <a:cubicBezTo>
                  <a:pt x="44" y="192"/>
                  <a:pt x="21" y="160"/>
                  <a:pt x="21" y="126"/>
                </a:cubicBezTo>
                <a:cubicBezTo>
                  <a:pt x="21" y="68"/>
                  <a:pt x="87" y="21"/>
                  <a:pt x="168" y="21"/>
                </a:cubicBezTo>
                <a:cubicBezTo>
                  <a:pt x="249" y="21"/>
                  <a:pt x="315" y="68"/>
                  <a:pt x="315" y="126"/>
                </a:cubicBezTo>
                <a:cubicBezTo>
                  <a:pt x="315" y="184"/>
                  <a:pt x="249" y="231"/>
                  <a:pt x="168" y="231"/>
                </a:cubicBezTo>
                <a:close/>
              </a:path>
            </a:pathLst>
          </a:custGeom>
          <a:solidFill>
            <a:srgbClr val="9F7F92"/>
          </a:solidFill>
          <a:ln>
            <a:noFill/>
          </a:ln>
        </p:spPr>
        <p:txBody>
          <a:bodyPr vert="horz" wrap="square" lIns="82296" tIns="41148" rIns="82296" bIns="41148" numCol="1" anchor="t" anchorCtr="0" compatLnSpc="1"/>
          <a:lstStyle/>
          <a:p>
            <a:r>
              <a:rPr lang="en-US" altLang="id-ID" sz="1620">
                <a:cs typeface="+mn-ea"/>
                <a:sym typeface="+mn-lt"/>
              </a:rPr>
              <a:t>lient</a:t>
            </a:r>
          </a:p>
        </p:txBody>
      </p:sp>
      <p:grpSp>
        <p:nvGrpSpPr>
          <p:cNvPr id="41" name="Group 239"/>
          <p:cNvGrpSpPr/>
          <p:nvPr/>
        </p:nvGrpSpPr>
        <p:grpSpPr>
          <a:xfrm>
            <a:off x="3791088" y="3965809"/>
            <a:ext cx="363727" cy="363655"/>
            <a:chOff x="7938" y="-3175"/>
            <a:chExt cx="8029575" cy="8027988"/>
          </a:xfrm>
          <a:solidFill>
            <a:srgbClr val="69565B"/>
          </a:solidFill>
        </p:grpSpPr>
        <p:sp>
          <p:nvSpPr>
            <p:cNvPr id="42" name="Freeform 23"/>
            <p:cNvSpPr>
              <a:spLocks noEditPoints="1"/>
            </p:cNvSpPr>
            <p:nvPr/>
          </p:nvSpPr>
          <p:spPr bwMode="auto">
            <a:xfrm>
              <a:off x="7938" y="-3175"/>
              <a:ext cx="8029575" cy="8027988"/>
            </a:xfrm>
            <a:custGeom>
              <a:avLst/>
              <a:gdLst>
                <a:gd name="T0" fmla="*/ 818 w 2138"/>
                <a:gd name="T1" fmla="*/ 1635 h 2138"/>
                <a:gd name="T2" fmla="*/ 818 w 2138"/>
                <a:gd name="T3" fmla="*/ 1635 h 2138"/>
                <a:gd name="T4" fmla="*/ 1257 w 2138"/>
                <a:gd name="T5" fmla="*/ 1507 h 2138"/>
                <a:gd name="T6" fmla="*/ 1301 w 2138"/>
                <a:gd name="T7" fmla="*/ 1550 h 2138"/>
                <a:gd name="T8" fmla="*/ 1249 w 2138"/>
                <a:gd name="T9" fmla="*/ 1602 h 2138"/>
                <a:gd name="T10" fmla="*/ 1711 w 2138"/>
                <a:gd name="T11" fmla="*/ 2064 h 2138"/>
                <a:gd name="T12" fmla="*/ 1888 w 2138"/>
                <a:gd name="T13" fmla="*/ 2138 h 2138"/>
                <a:gd name="T14" fmla="*/ 2065 w 2138"/>
                <a:gd name="T15" fmla="*/ 2064 h 2138"/>
                <a:gd name="T16" fmla="*/ 2138 w 2138"/>
                <a:gd name="T17" fmla="*/ 1888 h 2138"/>
                <a:gd name="T18" fmla="*/ 2065 w 2138"/>
                <a:gd name="T19" fmla="*/ 1711 h 2138"/>
                <a:gd name="T20" fmla="*/ 1603 w 2138"/>
                <a:gd name="T21" fmla="*/ 1248 h 2138"/>
                <a:gd name="T22" fmla="*/ 1551 w 2138"/>
                <a:gd name="T23" fmla="*/ 1300 h 2138"/>
                <a:gd name="T24" fmla="*/ 1507 w 2138"/>
                <a:gd name="T25" fmla="*/ 1257 h 2138"/>
                <a:gd name="T26" fmla="*/ 1633 w 2138"/>
                <a:gd name="T27" fmla="*/ 760 h 2138"/>
                <a:gd name="T28" fmla="*/ 1396 w 2138"/>
                <a:gd name="T29" fmla="*/ 239 h 2138"/>
                <a:gd name="T30" fmla="*/ 818 w 2138"/>
                <a:gd name="T31" fmla="*/ 0 h 2138"/>
                <a:gd name="T32" fmla="*/ 240 w 2138"/>
                <a:gd name="T33" fmla="*/ 239 h 2138"/>
                <a:gd name="T34" fmla="*/ 0 w 2138"/>
                <a:gd name="T35" fmla="*/ 817 h 2138"/>
                <a:gd name="T36" fmla="*/ 240 w 2138"/>
                <a:gd name="T37" fmla="*/ 1395 h 2138"/>
                <a:gd name="T38" fmla="*/ 818 w 2138"/>
                <a:gd name="T39" fmla="*/ 1635 h 2138"/>
                <a:gd name="T40" fmla="*/ 2009 w 2138"/>
                <a:gd name="T41" fmla="*/ 1888 h 2138"/>
                <a:gd name="T42" fmla="*/ 1973 w 2138"/>
                <a:gd name="T43" fmla="*/ 1973 h 2138"/>
                <a:gd name="T44" fmla="*/ 1888 w 2138"/>
                <a:gd name="T45" fmla="*/ 2008 h 2138"/>
                <a:gd name="T46" fmla="*/ 1803 w 2138"/>
                <a:gd name="T47" fmla="*/ 1973 h 2138"/>
                <a:gd name="T48" fmla="*/ 1444 w 2138"/>
                <a:gd name="T49" fmla="*/ 1614 h 2138"/>
                <a:gd name="T50" fmla="*/ 1614 w 2138"/>
                <a:gd name="T51" fmla="*/ 1444 h 2138"/>
                <a:gd name="T52" fmla="*/ 1973 w 2138"/>
                <a:gd name="T53" fmla="*/ 1802 h 2138"/>
                <a:gd name="T54" fmla="*/ 2009 w 2138"/>
                <a:gd name="T55" fmla="*/ 1888 h 2138"/>
                <a:gd name="T56" fmla="*/ 1392 w 2138"/>
                <a:gd name="T57" fmla="*/ 1459 h 2138"/>
                <a:gd name="T58" fmla="*/ 1361 w 2138"/>
                <a:gd name="T59" fmla="*/ 1427 h 2138"/>
                <a:gd name="T60" fmla="*/ 1362 w 2138"/>
                <a:gd name="T61" fmla="*/ 1427 h 2138"/>
                <a:gd name="T62" fmla="*/ 1377 w 2138"/>
                <a:gd name="T63" fmla="*/ 1413 h 2138"/>
                <a:gd name="T64" fmla="*/ 1380 w 2138"/>
                <a:gd name="T65" fmla="*/ 1410 h 2138"/>
                <a:gd name="T66" fmla="*/ 1396 w 2138"/>
                <a:gd name="T67" fmla="*/ 1395 h 2138"/>
                <a:gd name="T68" fmla="*/ 1411 w 2138"/>
                <a:gd name="T69" fmla="*/ 1380 h 2138"/>
                <a:gd name="T70" fmla="*/ 1413 w 2138"/>
                <a:gd name="T71" fmla="*/ 1377 h 2138"/>
                <a:gd name="T72" fmla="*/ 1428 w 2138"/>
                <a:gd name="T73" fmla="*/ 1361 h 2138"/>
                <a:gd name="T74" fmla="*/ 1428 w 2138"/>
                <a:gd name="T75" fmla="*/ 1361 h 2138"/>
                <a:gd name="T76" fmla="*/ 1459 w 2138"/>
                <a:gd name="T77" fmla="*/ 1392 h 2138"/>
                <a:gd name="T78" fmla="*/ 1392 w 2138"/>
                <a:gd name="T79" fmla="*/ 1459 h 2138"/>
                <a:gd name="T80" fmla="*/ 331 w 2138"/>
                <a:gd name="T81" fmla="*/ 331 h 2138"/>
                <a:gd name="T82" fmla="*/ 818 w 2138"/>
                <a:gd name="T83" fmla="*/ 129 h 2138"/>
                <a:gd name="T84" fmla="*/ 1304 w 2138"/>
                <a:gd name="T85" fmla="*/ 331 h 2138"/>
                <a:gd name="T86" fmla="*/ 1504 w 2138"/>
                <a:gd name="T87" fmla="*/ 769 h 2138"/>
                <a:gd name="T88" fmla="*/ 1371 w 2138"/>
                <a:gd name="T89" fmla="*/ 1226 h 2138"/>
                <a:gd name="T90" fmla="*/ 1371 w 2138"/>
                <a:gd name="T91" fmla="*/ 1226 h 2138"/>
                <a:gd name="T92" fmla="*/ 1304 w 2138"/>
                <a:gd name="T93" fmla="*/ 1303 h 2138"/>
                <a:gd name="T94" fmla="*/ 1280 w 2138"/>
                <a:gd name="T95" fmla="*/ 1326 h 2138"/>
                <a:gd name="T96" fmla="*/ 1226 w 2138"/>
                <a:gd name="T97" fmla="*/ 1370 h 2138"/>
                <a:gd name="T98" fmla="*/ 818 w 2138"/>
                <a:gd name="T99" fmla="*/ 1505 h 2138"/>
                <a:gd name="T100" fmla="*/ 331 w 2138"/>
                <a:gd name="T101" fmla="*/ 1303 h 2138"/>
                <a:gd name="T102" fmla="*/ 331 w 2138"/>
                <a:gd name="T103" fmla="*/ 331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8" h="2138">
                  <a:moveTo>
                    <a:pt x="818" y="1635"/>
                  </a:moveTo>
                  <a:cubicBezTo>
                    <a:pt x="818" y="1635"/>
                    <a:pt x="818" y="1635"/>
                    <a:pt x="818" y="1635"/>
                  </a:cubicBezTo>
                  <a:cubicBezTo>
                    <a:pt x="975" y="1635"/>
                    <a:pt x="1126" y="1590"/>
                    <a:pt x="1257" y="1507"/>
                  </a:cubicBezTo>
                  <a:cubicBezTo>
                    <a:pt x="1301" y="1550"/>
                    <a:pt x="1301" y="1550"/>
                    <a:pt x="1301" y="1550"/>
                  </a:cubicBezTo>
                  <a:cubicBezTo>
                    <a:pt x="1249" y="1602"/>
                    <a:pt x="1249" y="1602"/>
                    <a:pt x="1249" y="1602"/>
                  </a:cubicBezTo>
                  <a:cubicBezTo>
                    <a:pt x="1711" y="2064"/>
                    <a:pt x="1711" y="2064"/>
                    <a:pt x="1711" y="2064"/>
                  </a:cubicBezTo>
                  <a:cubicBezTo>
                    <a:pt x="1758" y="2112"/>
                    <a:pt x="1821" y="2138"/>
                    <a:pt x="1888" y="2138"/>
                  </a:cubicBezTo>
                  <a:cubicBezTo>
                    <a:pt x="1955" y="2138"/>
                    <a:pt x="2018" y="2112"/>
                    <a:pt x="2065" y="2064"/>
                  </a:cubicBezTo>
                  <a:cubicBezTo>
                    <a:pt x="2112" y="2017"/>
                    <a:pt x="2138" y="1954"/>
                    <a:pt x="2138" y="1888"/>
                  </a:cubicBezTo>
                  <a:cubicBezTo>
                    <a:pt x="2138" y="1821"/>
                    <a:pt x="2112" y="1758"/>
                    <a:pt x="2065" y="1711"/>
                  </a:cubicBezTo>
                  <a:cubicBezTo>
                    <a:pt x="1603" y="1248"/>
                    <a:pt x="1603" y="1248"/>
                    <a:pt x="1603" y="1248"/>
                  </a:cubicBezTo>
                  <a:cubicBezTo>
                    <a:pt x="1551" y="1300"/>
                    <a:pt x="1551" y="1300"/>
                    <a:pt x="1551" y="1300"/>
                  </a:cubicBezTo>
                  <a:cubicBezTo>
                    <a:pt x="1507" y="1257"/>
                    <a:pt x="1507" y="1257"/>
                    <a:pt x="1507" y="1257"/>
                  </a:cubicBezTo>
                  <a:cubicBezTo>
                    <a:pt x="1601" y="1110"/>
                    <a:pt x="1645" y="935"/>
                    <a:pt x="1633" y="760"/>
                  </a:cubicBezTo>
                  <a:cubicBezTo>
                    <a:pt x="1619" y="563"/>
                    <a:pt x="1535" y="379"/>
                    <a:pt x="1396" y="239"/>
                  </a:cubicBezTo>
                  <a:cubicBezTo>
                    <a:pt x="1241" y="85"/>
                    <a:pt x="1036" y="0"/>
                    <a:pt x="818" y="0"/>
                  </a:cubicBezTo>
                  <a:cubicBezTo>
                    <a:pt x="599" y="0"/>
                    <a:pt x="394" y="85"/>
                    <a:pt x="240" y="239"/>
                  </a:cubicBezTo>
                  <a:cubicBezTo>
                    <a:pt x="85" y="394"/>
                    <a:pt x="0" y="599"/>
                    <a:pt x="0" y="817"/>
                  </a:cubicBezTo>
                  <a:cubicBezTo>
                    <a:pt x="0" y="1036"/>
                    <a:pt x="85" y="1241"/>
                    <a:pt x="240" y="1395"/>
                  </a:cubicBezTo>
                  <a:cubicBezTo>
                    <a:pt x="394" y="1550"/>
                    <a:pt x="599" y="1635"/>
                    <a:pt x="818" y="1635"/>
                  </a:cubicBezTo>
                  <a:close/>
                  <a:moveTo>
                    <a:pt x="2009" y="1888"/>
                  </a:moveTo>
                  <a:cubicBezTo>
                    <a:pt x="2009" y="1920"/>
                    <a:pt x="1996" y="1950"/>
                    <a:pt x="1973" y="1973"/>
                  </a:cubicBezTo>
                  <a:cubicBezTo>
                    <a:pt x="1950" y="1996"/>
                    <a:pt x="1920" y="2008"/>
                    <a:pt x="1888" y="2008"/>
                  </a:cubicBezTo>
                  <a:cubicBezTo>
                    <a:pt x="1856" y="2008"/>
                    <a:pt x="1826" y="1996"/>
                    <a:pt x="1803" y="1973"/>
                  </a:cubicBezTo>
                  <a:cubicBezTo>
                    <a:pt x="1444" y="1614"/>
                    <a:pt x="1444" y="1614"/>
                    <a:pt x="1444" y="1614"/>
                  </a:cubicBezTo>
                  <a:cubicBezTo>
                    <a:pt x="1614" y="1444"/>
                    <a:pt x="1614" y="1444"/>
                    <a:pt x="1614" y="1444"/>
                  </a:cubicBezTo>
                  <a:cubicBezTo>
                    <a:pt x="1973" y="1802"/>
                    <a:pt x="1973" y="1802"/>
                    <a:pt x="1973" y="1802"/>
                  </a:cubicBezTo>
                  <a:cubicBezTo>
                    <a:pt x="1996" y="1825"/>
                    <a:pt x="2009" y="1855"/>
                    <a:pt x="2009" y="1888"/>
                  </a:cubicBezTo>
                  <a:close/>
                  <a:moveTo>
                    <a:pt x="1392" y="1459"/>
                  </a:moveTo>
                  <a:cubicBezTo>
                    <a:pt x="1361" y="1427"/>
                    <a:pt x="1361" y="1427"/>
                    <a:pt x="1361" y="1427"/>
                  </a:cubicBezTo>
                  <a:cubicBezTo>
                    <a:pt x="1361" y="1427"/>
                    <a:pt x="1362" y="1427"/>
                    <a:pt x="1362" y="1427"/>
                  </a:cubicBezTo>
                  <a:cubicBezTo>
                    <a:pt x="1367" y="1422"/>
                    <a:pt x="1372" y="1418"/>
                    <a:pt x="1377" y="1413"/>
                  </a:cubicBezTo>
                  <a:cubicBezTo>
                    <a:pt x="1378" y="1412"/>
                    <a:pt x="1379" y="1411"/>
                    <a:pt x="1380" y="1410"/>
                  </a:cubicBezTo>
                  <a:cubicBezTo>
                    <a:pt x="1385" y="1405"/>
                    <a:pt x="1391" y="1400"/>
                    <a:pt x="1396" y="1395"/>
                  </a:cubicBezTo>
                  <a:cubicBezTo>
                    <a:pt x="1401" y="1390"/>
                    <a:pt x="1406" y="1385"/>
                    <a:pt x="1411" y="1380"/>
                  </a:cubicBezTo>
                  <a:cubicBezTo>
                    <a:pt x="1411" y="1379"/>
                    <a:pt x="1412" y="1378"/>
                    <a:pt x="1413" y="1377"/>
                  </a:cubicBezTo>
                  <a:cubicBezTo>
                    <a:pt x="1418" y="1372"/>
                    <a:pt x="1423" y="1366"/>
                    <a:pt x="1428" y="1361"/>
                  </a:cubicBezTo>
                  <a:cubicBezTo>
                    <a:pt x="1428" y="1361"/>
                    <a:pt x="1428" y="1361"/>
                    <a:pt x="1428" y="1361"/>
                  </a:cubicBezTo>
                  <a:cubicBezTo>
                    <a:pt x="1459" y="1392"/>
                    <a:pt x="1459" y="1392"/>
                    <a:pt x="1459" y="1392"/>
                  </a:cubicBezTo>
                  <a:lnTo>
                    <a:pt x="1392" y="1459"/>
                  </a:lnTo>
                  <a:close/>
                  <a:moveTo>
                    <a:pt x="331" y="331"/>
                  </a:moveTo>
                  <a:cubicBezTo>
                    <a:pt x="461" y="201"/>
                    <a:pt x="634" y="129"/>
                    <a:pt x="818" y="129"/>
                  </a:cubicBezTo>
                  <a:cubicBezTo>
                    <a:pt x="1001" y="129"/>
                    <a:pt x="1174" y="201"/>
                    <a:pt x="1304" y="331"/>
                  </a:cubicBezTo>
                  <a:cubicBezTo>
                    <a:pt x="1421" y="448"/>
                    <a:pt x="1492" y="604"/>
                    <a:pt x="1504" y="769"/>
                  </a:cubicBezTo>
                  <a:cubicBezTo>
                    <a:pt x="1515" y="932"/>
                    <a:pt x="1468" y="1095"/>
                    <a:pt x="1371" y="1226"/>
                  </a:cubicBezTo>
                  <a:cubicBezTo>
                    <a:pt x="1371" y="1226"/>
                    <a:pt x="1371" y="1226"/>
                    <a:pt x="1371" y="1226"/>
                  </a:cubicBezTo>
                  <a:cubicBezTo>
                    <a:pt x="1351" y="1253"/>
                    <a:pt x="1328" y="1279"/>
                    <a:pt x="1304" y="1303"/>
                  </a:cubicBezTo>
                  <a:cubicBezTo>
                    <a:pt x="1296" y="1311"/>
                    <a:pt x="1288" y="1319"/>
                    <a:pt x="1280" y="1326"/>
                  </a:cubicBezTo>
                  <a:cubicBezTo>
                    <a:pt x="1263" y="1342"/>
                    <a:pt x="1245" y="1357"/>
                    <a:pt x="1226" y="1370"/>
                  </a:cubicBezTo>
                  <a:cubicBezTo>
                    <a:pt x="1107" y="1458"/>
                    <a:pt x="966" y="1505"/>
                    <a:pt x="818" y="1505"/>
                  </a:cubicBezTo>
                  <a:cubicBezTo>
                    <a:pt x="634" y="1505"/>
                    <a:pt x="461" y="1433"/>
                    <a:pt x="331" y="1303"/>
                  </a:cubicBezTo>
                  <a:cubicBezTo>
                    <a:pt x="63" y="1035"/>
                    <a:pt x="63" y="599"/>
                    <a:pt x="331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  <p:sp>
          <p:nvSpPr>
            <p:cNvPr id="43" name="Freeform 24"/>
            <p:cNvSpPr>
              <a:spLocks noEditPoints="1"/>
            </p:cNvSpPr>
            <p:nvPr/>
          </p:nvSpPr>
          <p:spPr bwMode="auto">
            <a:xfrm>
              <a:off x="788988" y="976313"/>
              <a:ext cx="4578350" cy="4176713"/>
            </a:xfrm>
            <a:custGeom>
              <a:avLst/>
              <a:gdLst>
                <a:gd name="T0" fmla="*/ 577 w 1219"/>
                <a:gd name="T1" fmla="*/ 1111 h 1112"/>
                <a:gd name="T2" fmla="*/ 577 w 1219"/>
                <a:gd name="T3" fmla="*/ 1112 h 1112"/>
                <a:gd name="T4" fmla="*/ 610 w 1219"/>
                <a:gd name="T5" fmla="*/ 1112 h 1112"/>
                <a:gd name="T6" fmla="*/ 940 w 1219"/>
                <a:gd name="T7" fmla="*/ 1003 h 1112"/>
                <a:gd name="T8" fmla="*/ 1002 w 1219"/>
                <a:gd name="T9" fmla="*/ 949 h 1112"/>
                <a:gd name="T10" fmla="*/ 1057 w 1219"/>
                <a:gd name="T11" fmla="*/ 886 h 1112"/>
                <a:gd name="T12" fmla="*/ 1003 w 1219"/>
                <a:gd name="T13" fmla="*/ 163 h 1112"/>
                <a:gd name="T14" fmla="*/ 610 w 1219"/>
                <a:gd name="T15" fmla="*/ 0 h 1112"/>
                <a:gd name="T16" fmla="*/ 217 w 1219"/>
                <a:gd name="T17" fmla="*/ 163 h 1112"/>
                <a:gd name="T18" fmla="*/ 217 w 1219"/>
                <a:gd name="T19" fmla="*/ 949 h 1112"/>
                <a:gd name="T20" fmla="*/ 577 w 1219"/>
                <a:gd name="T21" fmla="*/ 1111 h 1112"/>
                <a:gd name="T22" fmla="*/ 262 w 1219"/>
                <a:gd name="T23" fmla="*/ 209 h 1112"/>
                <a:gd name="T24" fmla="*/ 610 w 1219"/>
                <a:gd name="T25" fmla="*/ 65 h 1112"/>
                <a:gd name="T26" fmla="*/ 957 w 1219"/>
                <a:gd name="T27" fmla="*/ 209 h 1112"/>
                <a:gd name="T28" fmla="*/ 1005 w 1219"/>
                <a:gd name="T29" fmla="*/ 848 h 1112"/>
                <a:gd name="T30" fmla="*/ 957 w 1219"/>
                <a:gd name="T31" fmla="*/ 903 h 1112"/>
                <a:gd name="T32" fmla="*/ 901 w 1219"/>
                <a:gd name="T33" fmla="*/ 951 h 1112"/>
                <a:gd name="T34" fmla="*/ 612 w 1219"/>
                <a:gd name="T35" fmla="*/ 1047 h 1112"/>
                <a:gd name="T36" fmla="*/ 610 w 1219"/>
                <a:gd name="T37" fmla="*/ 1047 h 1112"/>
                <a:gd name="T38" fmla="*/ 262 w 1219"/>
                <a:gd name="T39" fmla="*/ 903 h 1112"/>
                <a:gd name="T40" fmla="*/ 262 w 1219"/>
                <a:gd name="T41" fmla="*/ 209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9" h="1112">
                  <a:moveTo>
                    <a:pt x="577" y="1111"/>
                  </a:moveTo>
                  <a:cubicBezTo>
                    <a:pt x="577" y="1112"/>
                    <a:pt x="577" y="1112"/>
                    <a:pt x="577" y="1112"/>
                  </a:cubicBezTo>
                  <a:cubicBezTo>
                    <a:pt x="610" y="1112"/>
                    <a:pt x="610" y="1112"/>
                    <a:pt x="610" y="1112"/>
                  </a:cubicBezTo>
                  <a:cubicBezTo>
                    <a:pt x="730" y="1112"/>
                    <a:pt x="844" y="1074"/>
                    <a:pt x="940" y="1003"/>
                  </a:cubicBezTo>
                  <a:cubicBezTo>
                    <a:pt x="962" y="987"/>
                    <a:pt x="983" y="969"/>
                    <a:pt x="1002" y="949"/>
                  </a:cubicBezTo>
                  <a:cubicBezTo>
                    <a:pt x="1022" y="930"/>
                    <a:pt x="1040" y="908"/>
                    <a:pt x="1057" y="886"/>
                  </a:cubicBezTo>
                  <a:cubicBezTo>
                    <a:pt x="1219" y="667"/>
                    <a:pt x="1196" y="356"/>
                    <a:pt x="1003" y="163"/>
                  </a:cubicBezTo>
                  <a:cubicBezTo>
                    <a:pt x="898" y="58"/>
                    <a:pt x="758" y="0"/>
                    <a:pt x="610" y="0"/>
                  </a:cubicBezTo>
                  <a:cubicBezTo>
                    <a:pt x="461" y="0"/>
                    <a:pt x="322" y="58"/>
                    <a:pt x="217" y="163"/>
                  </a:cubicBezTo>
                  <a:cubicBezTo>
                    <a:pt x="0" y="380"/>
                    <a:pt x="0" y="732"/>
                    <a:pt x="217" y="949"/>
                  </a:cubicBezTo>
                  <a:cubicBezTo>
                    <a:pt x="314" y="1046"/>
                    <a:pt x="441" y="1103"/>
                    <a:pt x="577" y="1111"/>
                  </a:cubicBezTo>
                  <a:close/>
                  <a:moveTo>
                    <a:pt x="262" y="209"/>
                  </a:moveTo>
                  <a:cubicBezTo>
                    <a:pt x="355" y="116"/>
                    <a:pt x="478" y="65"/>
                    <a:pt x="610" y="65"/>
                  </a:cubicBezTo>
                  <a:cubicBezTo>
                    <a:pt x="741" y="65"/>
                    <a:pt x="864" y="116"/>
                    <a:pt x="957" y="209"/>
                  </a:cubicBezTo>
                  <a:cubicBezTo>
                    <a:pt x="1127" y="380"/>
                    <a:pt x="1148" y="654"/>
                    <a:pt x="1005" y="848"/>
                  </a:cubicBezTo>
                  <a:cubicBezTo>
                    <a:pt x="990" y="867"/>
                    <a:pt x="974" y="886"/>
                    <a:pt x="957" y="903"/>
                  </a:cubicBezTo>
                  <a:cubicBezTo>
                    <a:pt x="939" y="921"/>
                    <a:pt x="921" y="937"/>
                    <a:pt x="901" y="951"/>
                  </a:cubicBezTo>
                  <a:cubicBezTo>
                    <a:pt x="817" y="1013"/>
                    <a:pt x="717" y="1046"/>
                    <a:pt x="612" y="1047"/>
                  </a:cubicBezTo>
                  <a:cubicBezTo>
                    <a:pt x="610" y="1047"/>
                    <a:pt x="610" y="1047"/>
                    <a:pt x="610" y="1047"/>
                  </a:cubicBezTo>
                  <a:cubicBezTo>
                    <a:pt x="478" y="1047"/>
                    <a:pt x="355" y="996"/>
                    <a:pt x="262" y="903"/>
                  </a:cubicBezTo>
                  <a:cubicBezTo>
                    <a:pt x="71" y="712"/>
                    <a:pt x="71" y="400"/>
                    <a:pt x="262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6" tIns="41148" rIns="82296" bIns="41148" numCol="1" anchor="t" anchorCtr="0" compatLnSpc="1"/>
            <a:lstStyle/>
            <a:p>
              <a:endParaRPr lang="id-ID" sz="1620">
                <a:cs typeface="+mn-ea"/>
                <a:sym typeface="+mn-lt"/>
              </a:endParaRPr>
            </a:p>
          </p:txBody>
        </p:sp>
      </p:grp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3776803" y="2526198"/>
            <a:ext cx="392312" cy="300240"/>
          </a:xfrm>
          <a:custGeom>
            <a:avLst/>
            <a:gdLst>
              <a:gd name="T0" fmla="*/ 2181 w 2472"/>
              <a:gd name="T1" fmla="*/ 0 h 1891"/>
              <a:gd name="T2" fmla="*/ 1891 w 2472"/>
              <a:gd name="T3" fmla="*/ 291 h 1891"/>
              <a:gd name="T4" fmla="*/ 1992 w 2472"/>
              <a:gd name="T5" fmla="*/ 509 h 1891"/>
              <a:gd name="T6" fmla="*/ 1638 w 2472"/>
              <a:gd name="T7" fmla="*/ 1040 h 1891"/>
              <a:gd name="T8" fmla="*/ 1527 w 2472"/>
              <a:gd name="T9" fmla="*/ 1018 h 1891"/>
              <a:gd name="T10" fmla="*/ 1271 w 2472"/>
              <a:gd name="T11" fmla="*/ 1172 h 1891"/>
              <a:gd name="T12" fmla="*/ 1070 w 2472"/>
              <a:gd name="T13" fmla="*/ 1051 h 1891"/>
              <a:gd name="T14" fmla="*/ 1090 w 2472"/>
              <a:gd name="T15" fmla="*/ 946 h 1891"/>
              <a:gd name="T16" fmla="*/ 799 w 2472"/>
              <a:gd name="T17" fmla="*/ 656 h 1891"/>
              <a:gd name="T18" fmla="*/ 508 w 2472"/>
              <a:gd name="T19" fmla="*/ 946 h 1891"/>
              <a:gd name="T20" fmla="*/ 608 w 2472"/>
              <a:gd name="T21" fmla="*/ 1163 h 1891"/>
              <a:gd name="T22" fmla="*/ 457 w 2472"/>
              <a:gd name="T23" fmla="*/ 1364 h 1891"/>
              <a:gd name="T24" fmla="*/ 290 w 2472"/>
              <a:gd name="T25" fmla="*/ 1309 h 1891"/>
              <a:gd name="T26" fmla="*/ 0 w 2472"/>
              <a:gd name="T27" fmla="*/ 1600 h 1891"/>
              <a:gd name="T28" fmla="*/ 290 w 2472"/>
              <a:gd name="T29" fmla="*/ 1891 h 1891"/>
              <a:gd name="T30" fmla="*/ 579 w 2472"/>
              <a:gd name="T31" fmla="*/ 1600 h 1891"/>
              <a:gd name="T32" fmla="*/ 511 w 2472"/>
              <a:gd name="T33" fmla="*/ 1415 h 1891"/>
              <a:gd name="T34" fmla="*/ 669 w 2472"/>
              <a:gd name="T35" fmla="*/ 1204 h 1891"/>
              <a:gd name="T36" fmla="*/ 799 w 2472"/>
              <a:gd name="T37" fmla="*/ 1236 h 1891"/>
              <a:gd name="T38" fmla="*/ 1035 w 2472"/>
              <a:gd name="T39" fmla="*/ 1115 h 1891"/>
              <a:gd name="T40" fmla="*/ 1244 w 2472"/>
              <a:gd name="T41" fmla="*/ 1241 h 1891"/>
              <a:gd name="T42" fmla="*/ 1235 w 2472"/>
              <a:gd name="T43" fmla="*/ 1309 h 1891"/>
              <a:gd name="T44" fmla="*/ 1527 w 2472"/>
              <a:gd name="T45" fmla="*/ 1600 h 1891"/>
              <a:gd name="T46" fmla="*/ 1818 w 2472"/>
              <a:gd name="T47" fmla="*/ 1309 h 1891"/>
              <a:gd name="T48" fmla="*/ 1700 w 2472"/>
              <a:gd name="T49" fmla="*/ 1077 h 1891"/>
              <a:gd name="T50" fmla="*/ 2052 w 2472"/>
              <a:gd name="T51" fmla="*/ 550 h 1891"/>
              <a:gd name="T52" fmla="*/ 2181 w 2472"/>
              <a:gd name="T53" fmla="*/ 582 h 1891"/>
              <a:gd name="T54" fmla="*/ 2472 w 2472"/>
              <a:gd name="T55" fmla="*/ 291 h 1891"/>
              <a:gd name="T56" fmla="*/ 2181 w 2472"/>
              <a:gd name="T57" fmla="*/ 0 h 1891"/>
              <a:gd name="T58" fmla="*/ 290 w 2472"/>
              <a:gd name="T59" fmla="*/ 1746 h 1891"/>
              <a:gd name="T60" fmla="*/ 145 w 2472"/>
              <a:gd name="T61" fmla="*/ 1600 h 1891"/>
              <a:gd name="T62" fmla="*/ 290 w 2472"/>
              <a:gd name="T63" fmla="*/ 1455 h 1891"/>
              <a:gd name="T64" fmla="*/ 434 w 2472"/>
              <a:gd name="T65" fmla="*/ 1600 h 1891"/>
              <a:gd name="T66" fmla="*/ 290 w 2472"/>
              <a:gd name="T67" fmla="*/ 1746 h 1891"/>
              <a:gd name="T68" fmla="*/ 799 w 2472"/>
              <a:gd name="T69" fmla="*/ 1091 h 1891"/>
              <a:gd name="T70" fmla="*/ 653 w 2472"/>
              <a:gd name="T71" fmla="*/ 946 h 1891"/>
              <a:gd name="T72" fmla="*/ 799 w 2472"/>
              <a:gd name="T73" fmla="*/ 801 h 1891"/>
              <a:gd name="T74" fmla="*/ 945 w 2472"/>
              <a:gd name="T75" fmla="*/ 946 h 1891"/>
              <a:gd name="T76" fmla="*/ 799 w 2472"/>
              <a:gd name="T77" fmla="*/ 1091 h 1891"/>
              <a:gd name="T78" fmla="*/ 1527 w 2472"/>
              <a:gd name="T79" fmla="*/ 1454 h 1891"/>
              <a:gd name="T80" fmla="*/ 1381 w 2472"/>
              <a:gd name="T81" fmla="*/ 1309 h 1891"/>
              <a:gd name="T82" fmla="*/ 1527 w 2472"/>
              <a:gd name="T83" fmla="*/ 1164 h 1891"/>
              <a:gd name="T84" fmla="*/ 1672 w 2472"/>
              <a:gd name="T85" fmla="*/ 1309 h 1891"/>
              <a:gd name="T86" fmla="*/ 1527 w 2472"/>
              <a:gd name="T87" fmla="*/ 1454 h 1891"/>
              <a:gd name="T88" fmla="*/ 2181 w 2472"/>
              <a:gd name="T89" fmla="*/ 436 h 1891"/>
              <a:gd name="T90" fmla="*/ 2037 w 2472"/>
              <a:gd name="T91" fmla="*/ 291 h 1891"/>
              <a:gd name="T92" fmla="*/ 2181 w 2472"/>
              <a:gd name="T93" fmla="*/ 145 h 1891"/>
              <a:gd name="T94" fmla="*/ 2326 w 2472"/>
              <a:gd name="T95" fmla="*/ 291 h 1891"/>
              <a:gd name="T96" fmla="*/ 2181 w 2472"/>
              <a:gd name="T97" fmla="*/ 436 h 1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72" h="1891">
                <a:moveTo>
                  <a:pt x="2181" y="0"/>
                </a:moveTo>
                <a:cubicBezTo>
                  <a:pt x="2021" y="0"/>
                  <a:pt x="1891" y="130"/>
                  <a:pt x="1891" y="291"/>
                </a:cubicBezTo>
                <a:cubicBezTo>
                  <a:pt x="1891" y="378"/>
                  <a:pt x="1931" y="456"/>
                  <a:pt x="1992" y="509"/>
                </a:cubicBezTo>
                <a:cubicBezTo>
                  <a:pt x="1638" y="1040"/>
                  <a:pt x="1638" y="1040"/>
                  <a:pt x="1638" y="1040"/>
                </a:cubicBezTo>
                <a:cubicBezTo>
                  <a:pt x="1603" y="1026"/>
                  <a:pt x="1566" y="1018"/>
                  <a:pt x="1527" y="1018"/>
                </a:cubicBezTo>
                <a:cubicBezTo>
                  <a:pt x="1416" y="1018"/>
                  <a:pt x="1321" y="1081"/>
                  <a:pt x="1271" y="1172"/>
                </a:cubicBezTo>
                <a:cubicBezTo>
                  <a:pt x="1070" y="1051"/>
                  <a:pt x="1070" y="1051"/>
                  <a:pt x="1070" y="1051"/>
                </a:cubicBezTo>
                <a:cubicBezTo>
                  <a:pt x="1082" y="1018"/>
                  <a:pt x="1090" y="983"/>
                  <a:pt x="1090" y="946"/>
                </a:cubicBezTo>
                <a:cubicBezTo>
                  <a:pt x="1090" y="786"/>
                  <a:pt x="959" y="656"/>
                  <a:pt x="799" y="656"/>
                </a:cubicBezTo>
                <a:cubicBezTo>
                  <a:pt x="638" y="656"/>
                  <a:pt x="508" y="786"/>
                  <a:pt x="508" y="946"/>
                </a:cubicBezTo>
                <a:cubicBezTo>
                  <a:pt x="508" y="1033"/>
                  <a:pt x="547" y="1110"/>
                  <a:pt x="608" y="1163"/>
                </a:cubicBezTo>
                <a:cubicBezTo>
                  <a:pt x="457" y="1364"/>
                  <a:pt x="457" y="1364"/>
                  <a:pt x="457" y="1364"/>
                </a:cubicBezTo>
                <a:cubicBezTo>
                  <a:pt x="410" y="1330"/>
                  <a:pt x="352" y="1309"/>
                  <a:pt x="290" y="1309"/>
                </a:cubicBezTo>
                <a:cubicBezTo>
                  <a:pt x="130" y="1309"/>
                  <a:pt x="0" y="1440"/>
                  <a:pt x="0" y="1600"/>
                </a:cubicBezTo>
                <a:cubicBezTo>
                  <a:pt x="0" y="1761"/>
                  <a:pt x="130" y="1891"/>
                  <a:pt x="290" y="1891"/>
                </a:cubicBezTo>
                <a:cubicBezTo>
                  <a:pt x="449" y="1891"/>
                  <a:pt x="579" y="1761"/>
                  <a:pt x="579" y="1600"/>
                </a:cubicBezTo>
                <a:cubicBezTo>
                  <a:pt x="579" y="1529"/>
                  <a:pt x="553" y="1465"/>
                  <a:pt x="511" y="1415"/>
                </a:cubicBezTo>
                <a:cubicBezTo>
                  <a:pt x="669" y="1204"/>
                  <a:pt x="669" y="1204"/>
                  <a:pt x="669" y="1204"/>
                </a:cubicBezTo>
                <a:cubicBezTo>
                  <a:pt x="708" y="1224"/>
                  <a:pt x="752" y="1236"/>
                  <a:pt x="799" y="1236"/>
                </a:cubicBezTo>
                <a:cubicBezTo>
                  <a:pt x="896" y="1236"/>
                  <a:pt x="982" y="1188"/>
                  <a:pt x="1035" y="1115"/>
                </a:cubicBezTo>
                <a:cubicBezTo>
                  <a:pt x="1244" y="1241"/>
                  <a:pt x="1244" y="1241"/>
                  <a:pt x="1244" y="1241"/>
                </a:cubicBezTo>
                <a:cubicBezTo>
                  <a:pt x="1239" y="1263"/>
                  <a:pt x="1235" y="1285"/>
                  <a:pt x="1235" y="1309"/>
                </a:cubicBezTo>
                <a:cubicBezTo>
                  <a:pt x="1235" y="1469"/>
                  <a:pt x="1366" y="1600"/>
                  <a:pt x="1527" y="1600"/>
                </a:cubicBezTo>
                <a:cubicBezTo>
                  <a:pt x="1687" y="1600"/>
                  <a:pt x="1818" y="1469"/>
                  <a:pt x="1818" y="1309"/>
                </a:cubicBezTo>
                <a:cubicBezTo>
                  <a:pt x="1818" y="1214"/>
                  <a:pt x="1771" y="1130"/>
                  <a:pt x="1700" y="1077"/>
                </a:cubicBezTo>
                <a:cubicBezTo>
                  <a:pt x="2052" y="550"/>
                  <a:pt x="2052" y="550"/>
                  <a:pt x="2052" y="550"/>
                </a:cubicBezTo>
                <a:cubicBezTo>
                  <a:pt x="2091" y="570"/>
                  <a:pt x="2135" y="582"/>
                  <a:pt x="2181" y="582"/>
                </a:cubicBezTo>
                <a:cubicBezTo>
                  <a:pt x="2341" y="582"/>
                  <a:pt x="2472" y="451"/>
                  <a:pt x="2472" y="291"/>
                </a:cubicBezTo>
                <a:cubicBezTo>
                  <a:pt x="2472" y="130"/>
                  <a:pt x="2341" y="0"/>
                  <a:pt x="2181" y="0"/>
                </a:cubicBezTo>
                <a:close/>
                <a:moveTo>
                  <a:pt x="290" y="1746"/>
                </a:moveTo>
                <a:cubicBezTo>
                  <a:pt x="210" y="1746"/>
                  <a:pt x="145" y="1681"/>
                  <a:pt x="145" y="1600"/>
                </a:cubicBezTo>
                <a:cubicBezTo>
                  <a:pt x="145" y="1520"/>
                  <a:pt x="210" y="1455"/>
                  <a:pt x="290" y="1455"/>
                </a:cubicBezTo>
                <a:cubicBezTo>
                  <a:pt x="369" y="1455"/>
                  <a:pt x="434" y="1520"/>
                  <a:pt x="434" y="1600"/>
                </a:cubicBezTo>
                <a:cubicBezTo>
                  <a:pt x="434" y="1681"/>
                  <a:pt x="369" y="1746"/>
                  <a:pt x="290" y="1746"/>
                </a:cubicBezTo>
                <a:close/>
                <a:moveTo>
                  <a:pt x="799" y="1091"/>
                </a:moveTo>
                <a:cubicBezTo>
                  <a:pt x="719" y="1091"/>
                  <a:pt x="653" y="1026"/>
                  <a:pt x="653" y="946"/>
                </a:cubicBezTo>
                <a:cubicBezTo>
                  <a:pt x="653" y="866"/>
                  <a:pt x="719" y="801"/>
                  <a:pt x="799" y="801"/>
                </a:cubicBezTo>
                <a:cubicBezTo>
                  <a:pt x="879" y="801"/>
                  <a:pt x="945" y="866"/>
                  <a:pt x="945" y="946"/>
                </a:cubicBezTo>
                <a:cubicBezTo>
                  <a:pt x="945" y="1026"/>
                  <a:pt x="879" y="1091"/>
                  <a:pt x="799" y="1091"/>
                </a:cubicBezTo>
                <a:close/>
                <a:moveTo>
                  <a:pt x="1527" y="1454"/>
                </a:moveTo>
                <a:cubicBezTo>
                  <a:pt x="1446" y="1454"/>
                  <a:pt x="1381" y="1389"/>
                  <a:pt x="1381" y="1309"/>
                </a:cubicBezTo>
                <a:cubicBezTo>
                  <a:pt x="1381" y="1229"/>
                  <a:pt x="1446" y="1164"/>
                  <a:pt x="1527" y="1164"/>
                </a:cubicBezTo>
                <a:cubicBezTo>
                  <a:pt x="1607" y="1164"/>
                  <a:pt x="1672" y="1229"/>
                  <a:pt x="1672" y="1309"/>
                </a:cubicBezTo>
                <a:cubicBezTo>
                  <a:pt x="1672" y="1389"/>
                  <a:pt x="1607" y="1454"/>
                  <a:pt x="1527" y="1454"/>
                </a:cubicBezTo>
                <a:close/>
                <a:moveTo>
                  <a:pt x="2181" y="436"/>
                </a:moveTo>
                <a:cubicBezTo>
                  <a:pt x="2101" y="436"/>
                  <a:pt x="2037" y="371"/>
                  <a:pt x="2037" y="291"/>
                </a:cubicBezTo>
                <a:cubicBezTo>
                  <a:pt x="2037" y="210"/>
                  <a:pt x="2101" y="145"/>
                  <a:pt x="2181" y="145"/>
                </a:cubicBezTo>
                <a:cubicBezTo>
                  <a:pt x="2261" y="145"/>
                  <a:pt x="2326" y="210"/>
                  <a:pt x="2326" y="291"/>
                </a:cubicBezTo>
                <a:cubicBezTo>
                  <a:pt x="2326" y="371"/>
                  <a:pt x="2261" y="436"/>
                  <a:pt x="2181" y="436"/>
                </a:cubicBezTo>
                <a:close/>
              </a:path>
            </a:pathLst>
          </a:custGeom>
          <a:solidFill>
            <a:srgbClr val="9F7F92"/>
          </a:solidFill>
          <a:ln>
            <a:noFill/>
          </a:ln>
        </p:spPr>
        <p:txBody>
          <a:bodyPr vert="horz" wrap="square" lIns="82296" tIns="41148" rIns="82296" bIns="41148" numCol="1" anchor="t" anchorCtr="0" compatLnSpc="1"/>
          <a:lstStyle/>
          <a:p>
            <a:endParaRPr lang="id-ID" sz="1620">
              <a:cs typeface="+mn-ea"/>
              <a:sym typeface="+mn-lt"/>
            </a:endParaRPr>
          </a:p>
        </p:txBody>
      </p:sp>
      <p:grpSp>
        <p:nvGrpSpPr>
          <p:cNvPr id="45" name="Группа 38"/>
          <p:cNvGrpSpPr/>
          <p:nvPr/>
        </p:nvGrpSpPr>
        <p:grpSpPr>
          <a:xfrm>
            <a:off x="2912116" y="2096554"/>
            <a:ext cx="354695" cy="309009"/>
            <a:chOff x="4400550" y="1949450"/>
            <a:chExt cx="3389313" cy="2952750"/>
          </a:xfrm>
          <a:solidFill>
            <a:srgbClr val="69565B"/>
          </a:solidFill>
        </p:grpSpPr>
        <p:sp>
          <p:nvSpPr>
            <p:cNvPr id="46" name="Freeform 449"/>
            <p:cNvSpPr/>
            <p:nvPr/>
          </p:nvSpPr>
          <p:spPr bwMode="auto">
            <a:xfrm>
              <a:off x="4400550" y="1949450"/>
              <a:ext cx="2254250" cy="866775"/>
            </a:xfrm>
            <a:custGeom>
              <a:avLst/>
              <a:gdLst>
                <a:gd name="T0" fmla="*/ 1531 w 2840"/>
                <a:gd name="T1" fmla="*/ 1 h 1091"/>
                <a:gd name="T2" fmla="*/ 1745 w 2840"/>
                <a:gd name="T3" fmla="*/ 14 h 1091"/>
                <a:gd name="T4" fmla="*/ 1948 w 2840"/>
                <a:gd name="T5" fmla="*/ 39 h 1091"/>
                <a:gd name="T6" fmla="*/ 2136 w 2840"/>
                <a:gd name="T7" fmla="*/ 74 h 1091"/>
                <a:gd name="T8" fmla="*/ 2308 w 2840"/>
                <a:gd name="T9" fmla="*/ 119 h 1091"/>
                <a:gd name="T10" fmla="*/ 2460 w 2840"/>
                <a:gd name="T11" fmla="*/ 173 h 1091"/>
                <a:gd name="T12" fmla="*/ 2590 w 2840"/>
                <a:gd name="T13" fmla="*/ 235 h 1091"/>
                <a:gd name="T14" fmla="*/ 2695 w 2840"/>
                <a:gd name="T15" fmla="*/ 305 h 1091"/>
                <a:gd name="T16" fmla="*/ 2774 w 2840"/>
                <a:gd name="T17" fmla="*/ 380 h 1091"/>
                <a:gd name="T18" fmla="*/ 2823 w 2840"/>
                <a:gd name="T19" fmla="*/ 461 h 1091"/>
                <a:gd name="T20" fmla="*/ 2840 w 2840"/>
                <a:gd name="T21" fmla="*/ 545 h 1091"/>
                <a:gd name="T22" fmla="*/ 2823 w 2840"/>
                <a:gd name="T23" fmla="*/ 629 h 1091"/>
                <a:gd name="T24" fmla="*/ 2774 w 2840"/>
                <a:gd name="T25" fmla="*/ 711 h 1091"/>
                <a:gd name="T26" fmla="*/ 2695 w 2840"/>
                <a:gd name="T27" fmla="*/ 786 h 1091"/>
                <a:gd name="T28" fmla="*/ 2590 w 2840"/>
                <a:gd name="T29" fmla="*/ 854 h 1091"/>
                <a:gd name="T30" fmla="*/ 2460 w 2840"/>
                <a:gd name="T31" fmla="*/ 916 h 1091"/>
                <a:gd name="T32" fmla="*/ 2308 w 2840"/>
                <a:gd name="T33" fmla="*/ 971 h 1091"/>
                <a:gd name="T34" fmla="*/ 2136 w 2840"/>
                <a:gd name="T35" fmla="*/ 1016 h 1091"/>
                <a:gd name="T36" fmla="*/ 1948 w 2840"/>
                <a:gd name="T37" fmla="*/ 1052 h 1091"/>
                <a:gd name="T38" fmla="*/ 1745 w 2840"/>
                <a:gd name="T39" fmla="*/ 1077 h 1091"/>
                <a:gd name="T40" fmla="*/ 1531 w 2840"/>
                <a:gd name="T41" fmla="*/ 1089 h 1091"/>
                <a:gd name="T42" fmla="*/ 1309 w 2840"/>
                <a:gd name="T43" fmla="*/ 1089 h 1091"/>
                <a:gd name="T44" fmla="*/ 1094 w 2840"/>
                <a:gd name="T45" fmla="*/ 1077 h 1091"/>
                <a:gd name="T46" fmla="*/ 892 w 2840"/>
                <a:gd name="T47" fmla="*/ 1052 h 1091"/>
                <a:gd name="T48" fmla="*/ 703 w 2840"/>
                <a:gd name="T49" fmla="*/ 1016 h 1091"/>
                <a:gd name="T50" fmla="*/ 532 w 2840"/>
                <a:gd name="T51" fmla="*/ 971 h 1091"/>
                <a:gd name="T52" fmla="*/ 379 w 2840"/>
                <a:gd name="T53" fmla="*/ 916 h 1091"/>
                <a:gd name="T54" fmla="*/ 250 w 2840"/>
                <a:gd name="T55" fmla="*/ 854 h 1091"/>
                <a:gd name="T56" fmla="*/ 144 w 2840"/>
                <a:gd name="T57" fmla="*/ 786 h 1091"/>
                <a:gd name="T58" fmla="*/ 66 w 2840"/>
                <a:gd name="T59" fmla="*/ 711 h 1091"/>
                <a:gd name="T60" fmla="*/ 17 w 2840"/>
                <a:gd name="T61" fmla="*/ 629 h 1091"/>
                <a:gd name="T62" fmla="*/ 0 w 2840"/>
                <a:gd name="T63" fmla="*/ 545 h 1091"/>
                <a:gd name="T64" fmla="*/ 17 w 2840"/>
                <a:gd name="T65" fmla="*/ 461 h 1091"/>
                <a:gd name="T66" fmla="*/ 66 w 2840"/>
                <a:gd name="T67" fmla="*/ 380 h 1091"/>
                <a:gd name="T68" fmla="*/ 144 w 2840"/>
                <a:gd name="T69" fmla="*/ 305 h 1091"/>
                <a:gd name="T70" fmla="*/ 250 w 2840"/>
                <a:gd name="T71" fmla="*/ 235 h 1091"/>
                <a:gd name="T72" fmla="*/ 379 w 2840"/>
                <a:gd name="T73" fmla="*/ 173 h 1091"/>
                <a:gd name="T74" fmla="*/ 532 w 2840"/>
                <a:gd name="T75" fmla="*/ 119 h 1091"/>
                <a:gd name="T76" fmla="*/ 703 w 2840"/>
                <a:gd name="T77" fmla="*/ 74 h 1091"/>
                <a:gd name="T78" fmla="*/ 892 w 2840"/>
                <a:gd name="T79" fmla="*/ 39 h 1091"/>
                <a:gd name="T80" fmla="*/ 1094 w 2840"/>
                <a:gd name="T81" fmla="*/ 14 h 1091"/>
                <a:gd name="T82" fmla="*/ 1309 w 2840"/>
                <a:gd name="T83" fmla="*/ 1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40" h="1091">
                  <a:moveTo>
                    <a:pt x="1420" y="0"/>
                  </a:moveTo>
                  <a:lnTo>
                    <a:pt x="1531" y="1"/>
                  </a:lnTo>
                  <a:lnTo>
                    <a:pt x="1639" y="6"/>
                  </a:lnTo>
                  <a:lnTo>
                    <a:pt x="1745" y="14"/>
                  </a:lnTo>
                  <a:lnTo>
                    <a:pt x="1849" y="24"/>
                  </a:lnTo>
                  <a:lnTo>
                    <a:pt x="1948" y="39"/>
                  </a:lnTo>
                  <a:lnTo>
                    <a:pt x="2044" y="55"/>
                  </a:lnTo>
                  <a:lnTo>
                    <a:pt x="2136" y="74"/>
                  </a:lnTo>
                  <a:lnTo>
                    <a:pt x="2224" y="96"/>
                  </a:lnTo>
                  <a:lnTo>
                    <a:pt x="2308" y="119"/>
                  </a:lnTo>
                  <a:lnTo>
                    <a:pt x="2386" y="146"/>
                  </a:lnTo>
                  <a:lnTo>
                    <a:pt x="2460" y="173"/>
                  </a:lnTo>
                  <a:lnTo>
                    <a:pt x="2528" y="204"/>
                  </a:lnTo>
                  <a:lnTo>
                    <a:pt x="2590" y="235"/>
                  </a:lnTo>
                  <a:lnTo>
                    <a:pt x="2646" y="270"/>
                  </a:lnTo>
                  <a:lnTo>
                    <a:pt x="2695" y="305"/>
                  </a:lnTo>
                  <a:lnTo>
                    <a:pt x="2738" y="342"/>
                  </a:lnTo>
                  <a:lnTo>
                    <a:pt x="2774" y="380"/>
                  </a:lnTo>
                  <a:lnTo>
                    <a:pt x="2803" y="421"/>
                  </a:lnTo>
                  <a:lnTo>
                    <a:pt x="2823" y="461"/>
                  </a:lnTo>
                  <a:lnTo>
                    <a:pt x="2835" y="502"/>
                  </a:lnTo>
                  <a:lnTo>
                    <a:pt x="2840" y="545"/>
                  </a:lnTo>
                  <a:lnTo>
                    <a:pt x="2835" y="588"/>
                  </a:lnTo>
                  <a:lnTo>
                    <a:pt x="2823" y="629"/>
                  </a:lnTo>
                  <a:lnTo>
                    <a:pt x="2803" y="670"/>
                  </a:lnTo>
                  <a:lnTo>
                    <a:pt x="2774" y="711"/>
                  </a:lnTo>
                  <a:lnTo>
                    <a:pt x="2738" y="748"/>
                  </a:lnTo>
                  <a:lnTo>
                    <a:pt x="2695" y="786"/>
                  </a:lnTo>
                  <a:lnTo>
                    <a:pt x="2646" y="821"/>
                  </a:lnTo>
                  <a:lnTo>
                    <a:pt x="2590" y="854"/>
                  </a:lnTo>
                  <a:lnTo>
                    <a:pt x="2528" y="887"/>
                  </a:lnTo>
                  <a:lnTo>
                    <a:pt x="2460" y="916"/>
                  </a:lnTo>
                  <a:lnTo>
                    <a:pt x="2386" y="945"/>
                  </a:lnTo>
                  <a:lnTo>
                    <a:pt x="2308" y="971"/>
                  </a:lnTo>
                  <a:lnTo>
                    <a:pt x="2224" y="995"/>
                  </a:lnTo>
                  <a:lnTo>
                    <a:pt x="2136" y="1016"/>
                  </a:lnTo>
                  <a:lnTo>
                    <a:pt x="2044" y="1035"/>
                  </a:lnTo>
                  <a:lnTo>
                    <a:pt x="1948" y="1052"/>
                  </a:lnTo>
                  <a:lnTo>
                    <a:pt x="1849" y="1065"/>
                  </a:lnTo>
                  <a:lnTo>
                    <a:pt x="1745" y="1077"/>
                  </a:lnTo>
                  <a:lnTo>
                    <a:pt x="1639" y="1085"/>
                  </a:lnTo>
                  <a:lnTo>
                    <a:pt x="1531" y="1089"/>
                  </a:lnTo>
                  <a:lnTo>
                    <a:pt x="1420" y="1091"/>
                  </a:lnTo>
                  <a:lnTo>
                    <a:pt x="1309" y="1089"/>
                  </a:lnTo>
                  <a:lnTo>
                    <a:pt x="1200" y="1085"/>
                  </a:lnTo>
                  <a:lnTo>
                    <a:pt x="1094" y="1077"/>
                  </a:lnTo>
                  <a:lnTo>
                    <a:pt x="992" y="1065"/>
                  </a:lnTo>
                  <a:lnTo>
                    <a:pt x="892" y="1052"/>
                  </a:lnTo>
                  <a:lnTo>
                    <a:pt x="795" y="1035"/>
                  </a:lnTo>
                  <a:lnTo>
                    <a:pt x="703" y="1016"/>
                  </a:lnTo>
                  <a:lnTo>
                    <a:pt x="615" y="995"/>
                  </a:lnTo>
                  <a:lnTo>
                    <a:pt x="532" y="971"/>
                  </a:lnTo>
                  <a:lnTo>
                    <a:pt x="453" y="945"/>
                  </a:lnTo>
                  <a:lnTo>
                    <a:pt x="379" y="916"/>
                  </a:lnTo>
                  <a:lnTo>
                    <a:pt x="312" y="887"/>
                  </a:lnTo>
                  <a:lnTo>
                    <a:pt x="250" y="854"/>
                  </a:lnTo>
                  <a:lnTo>
                    <a:pt x="194" y="821"/>
                  </a:lnTo>
                  <a:lnTo>
                    <a:pt x="144" y="786"/>
                  </a:lnTo>
                  <a:lnTo>
                    <a:pt x="101" y="748"/>
                  </a:lnTo>
                  <a:lnTo>
                    <a:pt x="66" y="711"/>
                  </a:lnTo>
                  <a:lnTo>
                    <a:pt x="38" y="670"/>
                  </a:lnTo>
                  <a:lnTo>
                    <a:pt x="17" y="629"/>
                  </a:lnTo>
                  <a:lnTo>
                    <a:pt x="4" y="588"/>
                  </a:lnTo>
                  <a:lnTo>
                    <a:pt x="0" y="545"/>
                  </a:lnTo>
                  <a:lnTo>
                    <a:pt x="4" y="502"/>
                  </a:lnTo>
                  <a:lnTo>
                    <a:pt x="17" y="461"/>
                  </a:lnTo>
                  <a:lnTo>
                    <a:pt x="38" y="421"/>
                  </a:lnTo>
                  <a:lnTo>
                    <a:pt x="66" y="380"/>
                  </a:lnTo>
                  <a:lnTo>
                    <a:pt x="101" y="342"/>
                  </a:lnTo>
                  <a:lnTo>
                    <a:pt x="144" y="305"/>
                  </a:lnTo>
                  <a:lnTo>
                    <a:pt x="194" y="270"/>
                  </a:lnTo>
                  <a:lnTo>
                    <a:pt x="250" y="235"/>
                  </a:lnTo>
                  <a:lnTo>
                    <a:pt x="312" y="204"/>
                  </a:lnTo>
                  <a:lnTo>
                    <a:pt x="379" y="173"/>
                  </a:lnTo>
                  <a:lnTo>
                    <a:pt x="453" y="146"/>
                  </a:lnTo>
                  <a:lnTo>
                    <a:pt x="532" y="119"/>
                  </a:lnTo>
                  <a:lnTo>
                    <a:pt x="615" y="96"/>
                  </a:lnTo>
                  <a:lnTo>
                    <a:pt x="703" y="74"/>
                  </a:lnTo>
                  <a:lnTo>
                    <a:pt x="795" y="55"/>
                  </a:lnTo>
                  <a:lnTo>
                    <a:pt x="892" y="39"/>
                  </a:lnTo>
                  <a:lnTo>
                    <a:pt x="992" y="24"/>
                  </a:lnTo>
                  <a:lnTo>
                    <a:pt x="1094" y="14"/>
                  </a:lnTo>
                  <a:lnTo>
                    <a:pt x="1200" y="6"/>
                  </a:lnTo>
                  <a:lnTo>
                    <a:pt x="1309" y="1"/>
                  </a:lnTo>
                  <a:lnTo>
                    <a:pt x="1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 sz="1403">
                <a:cs typeface="+mn-ea"/>
                <a:sym typeface="+mn-lt"/>
              </a:endParaRPr>
            </a:p>
          </p:txBody>
        </p:sp>
        <p:sp>
          <p:nvSpPr>
            <p:cNvPr id="47" name="Freeform 450"/>
            <p:cNvSpPr/>
            <p:nvPr/>
          </p:nvSpPr>
          <p:spPr bwMode="auto">
            <a:xfrm>
              <a:off x="4400550" y="2689225"/>
              <a:ext cx="2254250" cy="554038"/>
            </a:xfrm>
            <a:custGeom>
              <a:avLst/>
              <a:gdLst>
                <a:gd name="T0" fmla="*/ 78 w 2840"/>
                <a:gd name="T1" fmla="*/ 4 h 699"/>
                <a:gd name="T2" fmla="*/ 179 w 2840"/>
                <a:gd name="T3" fmla="*/ 70 h 699"/>
                <a:gd name="T4" fmla="*/ 296 w 2840"/>
                <a:gd name="T5" fmla="*/ 127 h 699"/>
                <a:gd name="T6" fmla="*/ 463 w 2840"/>
                <a:gd name="T7" fmla="*/ 190 h 699"/>
                <a:gd name="T8" fmla="*/ 677 w 2840"/>
                <a:gd name="T9" fmla="*/ 247 h 699"/>
                <a:gd name="T10" fmla="*/ 911 w 2840"/>
                <a:gd name="T11" fmla="*/ 290 h 699"/>
                <a:gd name="T12" fmla="*/ 1160 w 2840"/>
                <a:gd name="T13" fmla="*/ 316 h 699"/>
                <a:gd name="T14" fmla="*/ 1420 w 2840"/>
                <a:gd name="T15" fmla="*/ 325 h 699"/>
                <a:gd name="T16" fmla="*/ 1680 w 2840"/>
                <a:gd name="T17" fmla="*/ 316 h 699"/>
                <a:gd name="T18" fmla="*/ 1929 w 2840"/>
                <a:gd name="T19" fmla="*/ 290 h 699"/>
                <a:gd name="T20" fmla="*/ 2163 w 2840"/>
                <a:gd name="T21" fmla="*/ 247 h 699"/>
                <a:gd name="T22" fmla="*/ 2377 w 2840"/>
                <a:gd name="T23" fmla="*/ 190 h 699"/>
                <a:gd name="T24" fmla="*/ 2531 w 2840"/>
                <a:gd name="T25" fmla="*/ 133 h 699"/>
                <a:gd name="T26" fmla="*/ 2628 w 2840"/>
                <a:gd name="T27" fmla="*/ 89 h 699"/>
                <a:gd name="T28" fmla="*/ 2709 w 2840"/>
                <a:gd name="T29" fmla="*/ 41 h 699"/>
                <a:gd name="T30" fmla="*/ 2761 w 2840"/>
                <a:gd name="T31" fmla="*/ 6 h 699"/>
                <a:gd name="T32" fmla="*/ 2779 w 2840"/>
                <a:gd name="T33" fmla="*/ 5 h 699"/>
                <a:gd name="T34" fmla="*/ 2791 w 2840"/>
                <a:gd name="T35" fmla="*/ 12 h 699"/>
                <a:gd name="T36" fmla="*/ 2814 w 2840"/>
                <a:gd name="T37" fmla="*/ 49 h 699"/>
                <a:gd name="T38" fmla="*/ 2836 w 2840"/>
                <a:gd name="T39" fmla="*/ 118 h 699"/>
                <a:gd name="T40" fmla="*/ 2835 w 2840"/>
                <a:gd name="T41" fmla="*/ 195 h 699"/>
                <a:gd name="T42" fmla="*/ 2803 w 2840"/>
                <a:gd name="T43" fmla="*/ 278 h 699"/>
                <a:gd name="T44" fmla="*/ 2738 w 2840"/>
                <a:gd name="T45" fmla="*/ 356 h 699"/>
                <a:gd name="T46" fmla="*/ 2646 w 2840"/>
                <a:gd name="T47" fmla="*/ 428 h 699"/>
                <a:gd name="T48" fmla="*/ 2528 w 2840"/>
                <a:gd name="T49" fmla="*/ 494 h 699"/>
                <a:gd name="T50" fmla="*/ 2386 w 2840"/>
                <a:gd name="T51" fmla="*/ 553 h 699"/>
                <a:gd name="T52" fmla="*/ 2224 w 2840"/>
                <a:gd name="T53" fmla="*/ 602 h 699"/>
                <a:gd name="T54" fmla="*/ 2044 w 2840"/>
                <a:gd name="T55" fmla="*/ 643 h 699"/>
                <a:gd name="T56" fmla="*/ 1849 w 2840"/>
                <a:gd name="T57" fmla="*/ 673 h 699"/>
                <a:gd name="T58" fmla="*/ 1639 w 2840"/>
                <a:gd name="T59" fmla="*/ 692 h 699"/>
                <a:gd name="T60" fmla="*/ 1420 w 2840"/>
                <a:gd name="T61" fmla="*/ 699 h 699"/>
                <a:gd name="T62" fmla="*/ 1200 w 2840"/>
                <a:gd name="T63" fmla="*/ 692 h 699"/>
                <a:gd name="T64" fmla="*/ 992 w 2840"/>
                <a:gd name="T65" fmla="*/ 673 h 699"/>
                <a:gd name="T66" fmla="*/ 795 w 2840"/>
                <a:gd name="T67" fmla="*/ 643 h 699"/>
                <a:gd name="T68" fmla="*/ 615 w 2840"/>
                <a:gd name="T69" fmla="*/ 602 h 699"/>
                <a:gd name="T70" fmla="*/ 453 w 2840"/>
                <a:gd name="T71" fmla="*/ 553 h 699"/>
                <a:gd name="T72" fmla="*/ 312 w 2840"/>
                <a:gd name="T73" fmla="*/ 494 h 699"/>
                <a:gd name="T74" fmla="*/ 194 w 2840"/>
                <a:gd name="T75" fmla="*/ 428 h 699"/>
                <a:gd name="T76" fmla="*/ 101 w 2840"/>
                <a:gd name="T77" fmla="*/ 356 h 699"/>
                <a:gd name="T78" fmla="*/ 38 w 2840"/>
                <a:gd name="T79" fmla="*/ 278 h 699"/>
                <a:gd name="T80" fmla="*/ 4 w 2840"/>
                <a:gd name="T81" fmla="*/ 195 h 699"/>
                <a:gd name="T82" fmla="*/ 3 w 2840"/>
                <a:gd name="T83" fmla="*/ 118 h 699"/>
                <a:gd name="T84" fmla="*/ 25 w 2840"/>
                <a:gd name="T85" fmla="*/ 50 h 699"/>
                <a:gd name="T86" fmla="*/ 48 w 2840"/>
                <a:gd name="T87" fmla="*/ 12 h 699"/>
                <a:gd name="T88" fmla="*/ 61 w 2840"/>
                <a:gd name="T89" fmla="*/ 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40" h="699">
                  <a:moveTo>
                    <a:pt x="69" y="0"/>
                  </a:moveTo>
                  <a:lnTo>
                    <a:pt x="78" y="4"/>
                  </a:lnTo>
                  <a:lnTo>
                    <a:pt x="127" y="39"/>
                  </a:lnTo>
                  <a:lnTo>
                    <a:pt x="179" y="70"/>
                  </a:lnTo>
                  <a:lnTo>
                    <a:pt x="234" y="100"/>
                  </a:lnTo>
                  <a:lnTo>
                    <a:pt x="296" y="127"/>
                  </a:lnTo>
                  <a:lnTo>
                    <a:pt x="365" y="155"/>
                  </a:lnTo>
                  <a:lnTo>
                    <a:pt x="463" y="190"/>
                  </a:lnTo>
                  <a:lnTo>
                    <a:pt x="567" y="220"/>
                  </a:lnTo>
                  <a:lnTo>
                    <a:pt x="677" y="247"/>
                  </a:lnTo>
                  <a:lnTo>
                    <a:pt x="792" y="270"/>
                  </a:lnTo>
                  <a:lnTo>
                    <a:pt x="911" y="290"/>
                  </a:lnTo>
                  <a:lnTo>
                    <a:pt x="1033" y="304"/>
                  </a:lnTo>
                  <a:lnTo>
                    <a:pt x="1160" y="316"/>
                  </a:lnTo>
                  <a:lnTo>
                    <a:pt x="1289" y="322"/>
                  </a:lnTo>
                  <a:lnTo>
                    <a:pt x="1420" y="325"/>
                  </a:lnTo>
                  <a:lnTo>
                    <a:pt x="1551" y="322"/>
                  </a:lnTo>
                  <a:lnTo>
                    <a:pt x="1680" y="316"/>
                  </a:lnTo>
                  <a:lnTo>
                    <a:pt x="1806" y="304"/>
                  </a:lnTo>
                  <a:lnTo>
                    <a:pt x="1929" y="290"/>
                  </a:lnTo>
                  <a:lnTo>
                    <a:pt x="2048" y="270"/>
                  </a:lnTo>
                  <a:lnTo>
                    <a:pt x="2163" y="247"/>
                  </a:lnTo>
                  <a:lnTo>
                    <a:pt x="2272" y="220"/>
                  </a:lnTo>
                  <a:lnTo>
                    <a:pt x="2377" y="190"/>
                  </a:lnTo>
                  <a:lnTo>
                    <a:pt x="2474" y="155"/>
                  </a:lnTo>
                  <a:lnTo>
                    <a:pt x="2531" y="133"/>
                  </a:lnTo>
                  <a:lnTo>
                    <a:pt x="2581" y="111"/>
                  </a:lnTo>
                  <a:lnTo>
                    <a:pt x="2628" y="89"/>
                  </a:lnTo>
                  <a:lnTo>
                    <a:pt x="2669" y="66"/>
                  </a:lnTo>
                  <a:lnTo>
                    <a:pt x="2709" y="41"/>
                  </a:lnTo>
                  <a:lnTo>
                    <a:pt x="2748" y="13"/>
                  </a:lnTo>
                  <a:lnTo>
                    <a:pt x="2761" y="6"/>
                  </a:lnTo>
                  <a:lnTo>
                    <a:pt x="2770" y="4"/>
                  </a:lnTo>
                  <a:lnTo>
                    <a:pt x="2779" y="5"/>
                  </a:lnTo>
                  <a:lnTo>
                    <a:pt x="2786" y="8"/>
                  </a:lnTo>
                  <a:lnTo>
                    <a:pt x="2791" y="12"/>
                  </a:lnTo>
                  <a:lnTo>
                    <a:pt x="2795" y="17"/>
                  </a:lnTo>
                  <a:lnTo>
                    <a:pt x="2814" y="49"/>
                  </a:lnTo>
                  <a:lnTo>
                    <a:pt x="2829" y="83"/>
                  </a:lnTo>
                  <a:lnTo>
                    <a:pt x="2836" y="118"/>
                  </a:lnTo>
                  <a:lnTo>
                    <a:pt x="2840" y="153"/>
                  </a:lnTo>
                  <a:lnTo>
                    <a:pt x="2835" y="195"/>
                  </a:lnTo>
                  <a:lnTo>
                    <a:pt x="2823" y="237"/>
                  </a:lnTo>
                  <a:lnTo>
                    <a:pt x="2803" y="278"/>
                  </a:lnTo>
                  <a:lnTo>
                    <a:pt x="2774" y="317"/>
                  </a:lnTo>
                  <a:lnTo>
                    <a:pt x="2738" y="356"/>
                  </a:lnTo>
                  <a:lnTo>
                    <a:pt x="2695" y="393"/>
                  </a:lnTo>
                  <a:lnTo>
                    <a:pt x="2646" y="428"/>
                  </a:lnTo>
                  <a:lnTo>
                    <a:pt x="2590" y="462"/>
                  </a:lnTo>
                  <a:lnTo>
                    <a:pt x="2528" y="494"/>
                  </a:lnTo>
                  <a:lnTo>
                    <a:pt x="2460" y="524"/>
                  </a:lnTo>
                  <a:lnTo>
                    <a:pt x="2386" y="553"/>
                  </a:lnTo>
                  <a:lnTo>
                    <a:pt x="2308" y="579"/>
                  </a:lnTo>
                  <a:lnTo>
                    <a:pt x="2224" y="602"/>
                  </a:lnTo>
                  <a:lnTo>
                    <a:pt x="2136" y="624"/>
                  </a:lnTo>
                  <a:lnTo>
                    <a:pt x="2044" y="643"/>
                  </a:lnTo>
                  <a:lnTo>
                    <a:pt x="1948" y="659"/>
                  </a:lnTo>
                  <a:lnTo>
                    <a:pt x="1849" y="673"/>
                  </a:lnTo>
                  <a:lnTo>
                    <a:pt x="1745" y="683"/>
                  </a:lnTo>
                  <a:lnTo>
                    <a:pt x="1639" y="692"/>
                  </a:lnTo>
                  <a:lnTo>
                    <a:pt x="1531" y="696"/>
                  </a:lnTo>
                  <a:lnTo>
                    <a:pt x="1420" y="699"/>
                  </a:lnTo>
                  <a:lnTo>
                    <a:pt x="1309" y="696"/>
                  </a:lnTo>
                  <a:lnTo>
                    <a:pt x="1200" y="692"/>
                  </a:lnTo>
                  <a:lnTo>
                    <a:pt x="1094" y="683"/>
                  </a:lnTo>
                  <a:lnTo>
                    <a:pt x="992" y="673"/>
                  </a:lnTo>
                  <a:lnTo>
                    <a:pt x="892" y="659"/>
                  </a:lnTo>
                  <a:lnTo>
                    <a:pt x="795" y="643"/>
                  </a:lnTo>
                  <a:lnTo>
                    <a:pt x="703" y="624"/>
                  </a:lnTo>
                  <a:lnTo>
                    <a:pt x="615" y="602"/>
                  </a:lnTo>
                  <a:lnTo>
                    <a:pt x="532" y="579"/>
                  </a:lnTo>
                  <a:lnTo>
                    <a:pt x="453" y="553"/>
                  </a:lnTo>
                  <a:lnTo>
                    <a:pt x="379" y="524"/>
                  </a:lnTo>
                  <a:lnTo>
                    <a:pt x="312" y="494"/>
                  </a:lnTo>
                  <a:lnTo>
                    <a:pt x="250" y="462"/>
                  </a:lnTo>
                  <a:lnTo>
                    <a:pt x="194" y="428"/>
                  </a:lnTo>
                  <a:lnTo>
                    <a:pt x="144" y="393"/>
                  </a:lnTo>
                  <a:lnTo>
                    <a:pt x="101" y="356"/>
                  </a:lnTo>
                  <a:lnTo>
                    <a:pt x="66" y="317"/>
                  </a:lnTo>
                  <a:lnTo>
                    <a:pt x="38" y="278"/>
                  </a:lnTo>
                  <a:lnTo>
                    <a:pt x="17" y="237"/>
                  </a:lnTo>
                  <a:lnTo>
                    <a:pt x="4" y="195"/>
                  </a:lnTo>
                  <a:lnTo>
                    <a:pt x="0" y="153"/>
                  </a:lnTo>
                  <a:lnTo>
                    <a:pt x="3" y="118"/>
                  </a:lnTo>
                  <a:lnTo>
                    <a:pt x="12" y="84"/>
                  </a:lnTo>
                  <a:lnTo>
                    <a:pt x="25" y="50"/>
                  </a:lnTo>
                  <a:lnTo>
                    <a:pt x="44" y="17"/>
                  </a:lnTo>
                  <a:lnTo>
                    <a:pt x="48" y="12"/>
                  </a:lnTo>
                  <a:lnTo>
                    <a:pt x="54" y="5"/>
                  </a:lnTo>
                  <a:lnTo>
                    <a:pt x="61" y="1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 sz="1403">
                <a:cs typeface="+mn-ea"/>
                <a:sym typeface="+mn-lt"/>
              </a:endParaRPr>
            </a:p>
          </p:txBody>
        </p:sp>
        <p:sp>
          <p:nvSpPr>
            <p:cNvPr id="48" name="Freeform 451"/>
            <p:cNvSpPr/>
            <p:nvPr/>
          </p:nvSpPr>
          <p:spPr bwMode="auto">
            <a:xfrm>
              <a:off x="4400550" y="3983038"/>
              <a:ext cx="1557338" cy="546100"/>
            </a:xfrm>
            <a:custGeom>
              <a:avLst/>
              <a:gdLst>
                <a:gd name="T0" fmla="*/ 95 w 1963"/>
                <a:gd name="T1" fmla="*/ 5 h 687"/>
                <a:gd name="T2" fmla="*/ 162 w 1963"/>
                <a:gd name="T3" fmla="*/ 50 h 687"/>
                <a:gd name="T4" fmla="*/ 233 w 1963"/>
                <a:gd name="T5" fmla="*/ 89 h 687"/>
                <a:gd name="T6" fmla="*/ 316 w 1963"/>
                <a:gd name="T7" fmla="*/ 125 h 687"/>
                <a:gd name="T8" fmla="*/ 463 w 1963"/>
                <a:gd name="T9" fmla="*/ 178 h 687"/>
                <a:gd name="T10" fmla="*/ 677 w 1963"/>
                <a:gd name="T11" fmla="*/ 237 h 687"/>
                <a:gd name="T12" fmla="*/ 911 w 1963"/>
                <a:gd name="T13" fmla="*/ 279 h 687"/>
                <a:gd name="T14" fmla="*/ 1160 w 1963"/>
                <a:gd name="T15" fmla="*/ 304 h 687"/>
                <a:gd name="T16" fmla="*/ 1420 w 1963"/>
                <a:gd name="T17" fmla="*/ 313 h 687"/>
                <a:gd name="T18" fmla="*/ 1617 w 1963"/>
                <a:gd name="T19" fmla="*/ 309 h 687"/>
                <a:gd name="T20" fmla="*/ 1808 w 1963"/>
                <a:gd name="T21" fmla="*/ 296 h 687"/>
                <a:gd name="T22" fmla="*/ 1816 w 1963"/>
                <a:gd name="T23" fmla="*/ 296 h 687"/>
                <a:gd name="T24" fmla="*/ 1821 w 1963"/>
                <a:gd name="T25" fmla="*/ 300 h 687"/>
                <a:gd name="T26" fmla="*/ 1823 w 1963"/>
                <a:gd name="T27" fmla="*/ 305 h 687"/>
                <a:gd name="T28" fmla="*/ 1824 w 1963"/>
                <a:gd name="T29" fmla="*/ 309 h 687"/>
                <a:gd name="T30" fmla="*/ 1854 w 1963"/>
                <a:gd name="T31" fmla="*/ 426 h 687"/>
                <a:gd name="T32" fmla="*/ 1903 w 1963"/>
                <a:gd name="T33" fmla="*/ 538 h 687"/>
                <a:gd name="T34" fmla="*/ 1959 w 1963"/>
                <a:gd name="T35" fmla="*/ 637 h 687"/>
                <a:gd name="T36" fmla="*/ 1963 w 1963"/>
                <a:gd name="T37" fmla="*/ 647 h 687"/>
                <a:gd name="T38" fmla="*/ 1952 w 1963"/>
                <a:gd name="T39" fmla="*/ 657 h 687"/>
                <a:gd name="T40" fmla="*/ 1811 w 1963"/>
                <a:gd name="T41" fmla="*/ 673 h 687"/>
                <a:gd name="T42" fmla="*/ 1653 w 1963"/>
                <a:gd name="T43" fmla="*/ 682 h 687"/>
                <a:gd name="T44" fmla="*/ 1495 w 1963"/>
                <a:gd name="T45" fmla="*/ 687 h 687"/>
                <a:gd name="T46" fmla="*/ 1309 w 1963"/>
                <a:gd name="T47" fmla="*/ 686 h 687"/>
                <a:gd name="T48" fmla="*/ 1094 w 1963"/>
                <a:gd name="T49" fmla="*/ 673 h 687"/>
                <a:gd name="T50" fmla="*/ 892 w 1963"/>
                <a:gd name="T51" fmla="*/ 648 h 687"/>
                <a:gd name="T52" fmla="*/ 703 w 1963"/>
                <a:gd name="T53" fmla="*/ 613 h 687"/>
                <a:gd name="T54" fmla="*/ 532 w 1963"/>
                <a:gd name="T55" fmla="*/ 568 h 687"/>
                <a:gd name="T56" fmla="*/ 379 w 1963"/>
                <a:gd name="T57" fmla="*/ 514 h 687"/>
                <a:gd name="T58" fmla="*/ 250 w 1963"/>
                <a:gd name="T59" fmla="*/ 452 h 687"/>
                <a:gd name="T60" fmla="*/ 144 w 1963"/>
                <a:gd name="T61" fmla="*/ 382 h 687"/>
                <a:gd name="T62" fmla="*/ 66 w 1963"/>
                <a:gd name="T63" fmla="*/ 307 h 687"/>
                <a:gd name="T64" fmla="*/ 17 w 1963"/>
                <a:gd name="T65" fmla="*/ 226 h 687"/>
                <a:gd name="T66" fmla="*/ 0 w 1963"/>
                <a:gd name="T67" fmla="*/ 142 h 687"/>
                <a:gd name="T68" fmla="*/ 16 w 1963"/>
                <a:gd name="T69" fmla="*/ 59 h 687"/>
                <a:gd name="T70" fmla="*/ 43 w 1963"/>
                <a:gd name="T71" fmla="*/ 11 h 687"/>
                <a:gd name="T72" fmla="*/ 66 w 1963"/>
                <a:gd name="T73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63" h="687">
                  <a:moveTo>
                    <a:pt x="80" y="0"/>
                  </a:moveTo>
                  <a:lnTo>
                    <a:pt x="95" y="5"/>
                  </a:lnTo>
                  <a:lnTo>
                    <a:pt x="128" y="30"/>
                  </a:lnTo>
                  <a:lnTo>
                    <a:pt x="162" y="50"/>
                  </a:lnTo>
                  <a:lnTo>
                    <a:pt x="197" y="71"/>
                  </a:lnTo>
                  <a:lnTo>
                    <a:pt x="233" y="89"/>
                  </a:lnTo>
                  <a:lnTo>
                    <a:pt x="273" y="107"/>
                  </a:lnTo>
                  <a:lnTo>
                    <a:pt x="316" y="125"/>
                  </a:lnTo>
                  <a:lnTo>
                    <a:pt x="365" y="145"/>
                  </a:lnTo>
                  <a:lnTo>
                    <a:pt x="463" y="178"/>
                  </a:lnTo>
                  <a:lnTo>
                    <a:pt x="567" y="210"/>
                  </a:lnTo>
                  <a:lnTo>
                    <a:pt x="677" y="237"/>
                  </a:lnTo>
                  <a:lnTo>
                    <a:pt x="792" y="260"/>
                  </a:lnTo>
                  <a:lnTo>
                    <a:pt x="911" y="279"/>
                  </a:lnTo>
                  <a:lnTo>
                    <a:pt x="1033" y="294"/>
                  </a:lnTo>
                  <a:lnTo>
                    <a:pt x="1160" y="304"/>
                  </a:lnTo>
                  <a:lnTo>
                    <a:pt x="1289" y="312"/>
                  </a:lnTo>
                  <a:lnTo>
                    <a:pt x="1420" y="313"/>
                  </a:lnTo>
                  <a:lnTo>
                    <a:pt x="1517" y="312"/>
                  </a:lnTo>
                  <a:lnTo>
                    <a:pt x="1617" y="309"/>
                  </a:lnTo>
                  <a:lnTo>
                    <a:pt x="1714" y="304"/>
                  </a:lnTo>
                  <a:lnTo>
                    <a:pt x="1808" y="296"/>
                  </a:lnTo>
                  <a:lnTo>
                    <a:pt x="1812" y="296"/>
                  </a:lnTo>
                  <a:lnTo>
                    <a:pt x="1816" y="296"/>
                  </a:lnTo>
                  <a:lnTo>
                    <a:pt x="1819" y="299"/>
                  </a:lnTo>
                  <a:lnTo>
                    <a:pt x="1821" y="300"/>
                  </a:lnTo>
                  <a:lnTo>
                    <a:pt x="1823" y="303"/>
                  </a:lnTo>
                  <a:lnTo>
                    <a:pt x="1823" y="305"/>
                  </a:lnTo>
                  <a:lnTo>
                    <a:pt x="1824" y="308"/>
                  </a:lnTo>
                  <a:lnTo>
                    <a:pt x="1824" y="309"/>
                  </a:lnTo>
                  <a:lnTo>
                    <a:pt x="1836" y="367"/>
                  </a:lnTo>
                  <a:lnTo>
                    <a:pt x="1854" y="426"/>
                  </a:lnTo>
                  <a:lnTo>
                    <a:pt x="1877" y="484"/>
                  </a:lnTo>
                  <a:lnTo>
                    <a:pt x="1903" y="538"/>
                  </a:lnTo>
                  <a:lnTo>
                    <a:pt x="1930" y="590"/>
                  </a:lnTo>
                  <a:lnTo>
                    <a:pt x="1959" y="637"/>
                  </a:lnTo>
                  <a:lnTo>
                    <a:pt x="1961" y="642"/>
                  </a:lnTo>
                  <a:lnTo>
                    <a:pt x="1963" y="647"/>
                  </a:lnTo>
                  <a:lnTo>
                    <a:pt x="1960" y="654"/>
                  </a:lnTo>
                  <a:lnTo>
                    <a:pt x="1952" y="657"/>
                  </a:lnTo>
                  <a:lnTo>
                    <a:pt x="1885" y="665"/>
                  </a:lnTo>
                  <a:lnTo>
                    <a:pt x="1811" y="673"/>
                  </a:lnTo>
                  <a:lnTo>
                    <a:pt x="1733" y="678"/>
                  </a:lnTo>
                  <a:lnTo>
                    <a:pt x="1653" y="682"/>
                  </a:lnTo>
                  <a:lnTo>
                    <a:pt x="1573" y="686"/>
                  </a:lnTo>
                  <a:lnTo>
                    <a:pt x="1495" y="687"/>
                  </a:lnTo>
                  <a:lnTo>
                    <a:pt x="1420" y="687"/>
                  </a:lnTo>
                  <a:lnTo>
                    <a:pt x="1309" y="686"/>
                  </a:lnTo>
                  <a:lnTo>
                    <a:pt x="1200" y="681"/>
                  </a:lnTo>
                  <a:lnTo>
                    <a:pt x="1094" y="673"/>
                  </a:lnTo>
                  <a:lnTo>
                    <a:pt x="992" y="663"/>
                  </a:lnTo>
                  <a:lnTo>
                    <a:pt x="892" y="648"/>
                  </a:lnTo>
                  <a:lnTo>
                    <a:pt x="795" y="633"/>
                  </a:lnTo>
                  <a:lnTo>
                    <a:pt x="703" y="613"/>
                  </a:lnTo>
                  <a:lnTo>
                    <a:pt x="615" y="591"/>
                  </a:lnTo>
                  <a:lnTo>
                    <a:pt x="532" y="568"/>
                  </a:lnTo>
                  <a:lnTo>
                    <a:pt x="453" y="542"/>
                  </a:lnTo>
                  <a:lnTo>
                    <a:pt x="379" y="514"/>
                  </a:lnTo>
                  <a:lnTo>
                    <a:pt x="312" y="484"/>
                  </a:lnTo>
                  <a:lnTo>
                    <a:pt x="250" y="452"/>
                  </a:lnTo>
                  <a:lnTo>
                    <a:pt x="194" y="418"/>
                  </a:lnTo>
                  <a:lnTo>
                    <a:pt x="144" y="382"/>
                  </a:lnTo>
                  <a:lnTo>
                    <a:pt x="101" y="345"/>
                  </a:lnTo>
                  <a:lnTo>
                    <a:pt x="66" y="307"/>
                  </a:lnTo>
                  <a:lnTo>
                    <a:pt x="38" y="268"/>
                  </a:lnTo>
                  <a:lnTo>
                    <a:pt x="17" y="226"/>
                  </a:lnTo>
                  <a:lnTo>
                    <a:pt x="4" y="185"/>
                  </a:lnTo>
                  <a:lnTo>
                    <a:pt x="0" y="142"/>
                  </a:lnTo>
                  <a:lnTo>
                    <a:pt x="4" y="101"/>
                  </a:lnTo>
                  <a:lnTo>
                    <a:pt x="16" y="59"/>
                  </a:lnTo>
                  <a:lnTo>
                    <a:pt x="36" y="19"/>
                  </a:lnTo>
                  <a:lnTo>
                    <a:pt x="43" y="11"/>
                  </a:lnTo>
                  <a:lnTo>
                    <a:pt x="53" y="5"/>
                  </a:lnTo>
                  <a:lnTo>
                    <a:pt x="66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 sz="1403">
                <a:cs typeface="+mn-ea"/>
                <a:sym typeface="+mn-lt"/>
              </a:endParaRPr>
            </a:p>
          </p:txBody>
        </p:sp>
        <p:sp>
          <p:nvSpPr>
            <p:cNvPr id="49" name="Freeform 452"/>
            <p:cNvSpPr/>
            <p:nvPr/>
          </p:nvSpPr>
          <p:spPr bwMode="auto">
            <a:xfrm>
              <a:off x="4400550" y="3551238"/>
              <a:ext cx="1455738" cy="549275"/>
            </a:xfrm>
            <a:custGeom>
              <a:avLst/>
              <a:gdLst>
                <a:gd name="T0" fmla="*/ 84 w 1833"/>
                <a:gd name="T1" fmla="*/ 3 h 691"/>
                <a:gd name="T2" fmla="*/ 132 w 1833"/>
                <a:gd name="T3" fmla="*/ 36 h 691"/>
                <a:gd name="T4" fmla="*/ 198 w 1833"/>
                <a:gd name="T5" fmla="*/ 76 h 691"/>
                <a:gd name="T6" fmla="*/ 273 w 1833"/>
                <a:gd name="T7" fmla="*/ 111 h 691"/>
                <a:gd name="T8" fmla="*/ 365 w 1833"/>
                <a:gd name="T9" fmla="*/ 149 h 691"/>
                <a:gd name="T10" fmla="*/ 567 w 1833"/>
                <a:gd name="T11" fmla="*/ 214 h 691"/>
                <a:gd name="T12" fmla="*/ 792 w 1833"/>
                <a:gd name="T13" fmla="*/ 264 h 691"/>
                <a:gd name="T14" fmla="*/ 1033 w 1833"/>
                <a:gd name="T15" fmla="*/ 298 h 691"/>
                <a:gd name="T16" fmla="*/ 1289 w 1833"/>
                <a:gd name="T17" fmla="*/ 316 h 691"/>
                <a:gd name="T18" fmla="*/ 1503 w 1833"/>
                <a:gd name="T19" fmla="*/ 317 h 691"/>
                <a:gd name="T20" fmla="*/ 1660 w 1833"/>
                <a:gd name="T21" fmla="*/ 311 h 691"/>
                <a:gd name="T22" fmla="*/ 1815 w 1833"/>
                <a:gd name="T23" fmla="*/ 297 h 691"/>
                <a:gd name="T24" fmla="*/ 1832 w 1833"/>
                <a:gd name="T25" fmla="*/ 302 h 691"/>
                <a:gd name="T26" fmla="*/ 1833 w 1833"/>
                <a:gd name="T27" fmla="*/ 316 h 691"/>
                <a:gd name="T28" fmla="*/ 1829 w 1833"/>
                <a:gd name="T29" fmla="*/ 330 h 691"/>
                <a:gd name="T30" fmla="*/ 1797 w 1833"/>
                <a:gd name="T31" fmla="*/ 488 h 691"/>
                <a:gd name="T32" fmla="*/ 1785 w 1833"/>
                <a:gd name="T33" fmla="*/ 653 h 691"/>
                <a:gd name="T34" fmla="*/ 1784 w 1833"/>
                <a:gd name="T35" fmla="*/ 663 h 691"/>
                <a:gd name="T36" fmla="*/ 1774 w 1833"/>
                <a:gd name="T37" fmla="*/ 673 h 691"/>
                <a:gd name="T38" fmla="*/ 1727 w 1833"/>
                <a:gd name="T39" fmla="*/ 680 h 691"/>
                <a:gd name="T40" fmla="*/ 1647 w 1833"/>
                <a:gd name="T41" fmla="*/ 686 h 691"/>
                <a:gd name="T42" fmla="*/ 1546 w 1833"/>
                <a:gd name="T43" fmla="*/ 690 h 691"/>
                <a:gd name="T44" fmla="*/ 1420 w 1833"/>
                <a:gd name="T45" fmla="*/ 691 h 691"/>
                <a:gd name="T46" fmla="*/ 1200 w 1833"/>
                <a:gd name="T47" fmla="*/ 685 h 691"/>
                <a:gd name="T48" fmla="*/ 992 w 1833"/>
                <a:gd name="T49" fmla="*/ 667 h 691"/>
                <a:gd name="T50" fmla="*/ 795 w 1833"/>
                <a:gd name="T51" fmla="*/ 637 h 691"/>
                <a:gd name="T52" fmla="*/ 615 w 1833"/>
                <a:gd name="T53" fmla="*/ 596 h 691"/>
                <a:gd name="T54" fmla="*/ 453 w 1833"/>
                <a:gd name="T55" fmla="*/ 546 h 691"/>
                <a:gd name="T56" fmla="*/ 312 w 1833"/>
                <a:gd name="T57" fmla="*/ 488 h 691"/>
                <a:gd name="T58" fmla="*/ 194 w 1833"/>
                <a:gd name="T59" fmla="*/ 422 h 691"/>
                <a:gd name="T60" fmla="*/ 101 w 1833"/>
                <a:gd name="T61" fmla="*/ 350 h 691"/>
                <a:gd name="T62" fmla="*/ 38 w 1833"/>
                <a:gd name="T63" fmla="*/ 272 h 691"/>
                <a:gd name="T64" fmla="*/ 4 w 1833"/>
                <a:gd name="T65" fmla="*/ 189 h 691"/>
                <a:gd name="T66" fmla="*/ 4 w 1833"/>
                <a:gd name="T67" fmla="*/ 105 h 691"/>
                <a:gd name="T68" fmla="*/ 36 w 1833"/>
                <a:gd name="T69" fmla="*/ 25 h 691"/>
                <a:gd name="T70" fmla="*/ 45 w 1833"/>
                <a:gd name="T71" fmla="*/ 12 h 691"/>
                <a:gd name="T72" fmla="*/ 61 w 1833"/>
                <a:gd name="T73" fmla="*/ 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3" h="691">
                  <a:moveTo>
                    <a:pt x="71" y="0"/>
                  </a:moveTo>
                  <a:lnTo>
                    <a:pt x="84" y="3"/>
                  </a:lnTo>
                  <a:lnTo>
                    <a:pt x="98" y="12"/>
                  </a:lnTo>
                  <a:lnTo>
                    <a:pt x="132" y="36"/>
                  </a:lnTo>
                  <a:lnTo>
                    <a:pt x="164" y="57"/>
                  </a:lnTo>
                  <a:lnTo>
                    <a:pt x="198" y="76"/>
                  </a:lnTo>
                  <a:lnTo>
                    <a:pt x="234" y="95"/>
                  </a:lnTo>
                  <a:lnTo>
                    <a:pt x="273" y="111"/>
                  </a:lnTo>
                  <a:lnTo>
                    <a:pt x="317" y="130"/>
                  </a:lnTo>
                  <a:lnTo>
                    <a:pt x="365" y="149"/>
                  </a:lnTo>
                  <a:lnTo>
                    <a:pt x="463" y="183"/>
                  </a:lnTo>
                  <a:lnTo>
                    <a:pt x="567" y="214"/>
                  </a:lnTo>
                  <a:lnTo>
                    <a:pt x="677" y="241"/>
                  </a:lnTo>
                  <a:lnTo>
                    <a:pt x="792" y="264"/>
                  </a:lnTo>
                  <a:lnTo>
                    <a:pt x="911" y="284"/>
                  </a:lnTo>
                  <a:lnTo>
                    <a:pt x="1033" y="298"/>
                  </a:lnTo>
                  <a:lnTo>
                    <a:pt x="1160" y="309"/>
                  </a:lnTo>
                  <a:lnTo>
                    <a:pt x="1289" y="316"/>
                  </a:lnTo>
                  <a:lnTo>
                    <a:pt x="1420" y="317"/>
                  </a:lnTo>
                  <a:lnTo>
                    <a:pt x="1503" y="317"/>
                  </a:lnTo>
                  <a:lnTo>
                    <a:pt x="1582" y="315"/>
                  </a:lnTo>
                  <a:lnTo>
                    <a:pt x="1660" y="311"/>
                  </a:lnTo>
                  <a:lnTo>
                    <a:pt x="1736" y="306"/>
                  </a:lnTo>
                  <a:lnTo>
                    <a:pt x="1815" y="297"/>
                  </a:lnTo>
                  <a:lnTo>
                    <a:pt x="1825" y="298"/>
                  </a:lnTo>
                  <a:lnTo>
                    <a:pt x="1832" y="302"/>
                  </a:lnTo>
                  <a:lnTo>
                    <a:pt x="1833" y="308"/>
                  </a:lnTo>
                  <a:lnTo>
                    <a:pt x="1833" y="316"/>
                  </a:lnTo>
                  <a:lnTo>
                    <a:pt x="1830" y="324"/>
                  </a:lnTo>
                  <a:lnTo>
                    <a:pt x="1829" y="330"/>
                  </a:lnTo>
                  <a:lnTo>
                    <a:pt x="1810" y="408"/>
                  </a:lnTo>
                  <a:lnTo>
                    <a:pt x="1797" y="488"/>
                  </a:lnTo>
                  <a:lnTo>
                    <a:pt x="1789" y="570"/>
                  </a:lnTo>
                  <a:lnTo>
                    <a:pt x="1785" y="653"/>
                  </a:lnTo>
                  <a:lnTo>
                    <a:pt x="1785" y="656"/>
                  </a:lnTo>
                  <a:lnTo>
                    <a:pt x="1784" y="663"/>
                  </a:lnTo>
                  <a:lnTo>
                    <a:pt x="1780" y="668"/>
                  </a:lnTo>
                  <a:lnTo>
                    <a:pt x="1774" y="673"/>
                  </a:lnTo>
                  <a:lnTo>
                    <a:pt x="1763" y="676"/>
                  </a:lnTo>
                  <a:lnTo>
                    <a:pt x="1727" y="680"/>
                  </a:lnTo>
                  <a:lnTo>
                    <a:pt x="1688" y="682"/>
                  </a:lnTo>
                  <a:lnTo>
                    <a:pt x="1647" y="686"/>
                  </a:lnTo>
                  <a:lnTo>
                    <a:pt x="1599" y="689"/>
                  </a:lnTo>
                  <a:lnTo>
                    <a:pt x="1546" y="690"/>
                  </a:lnTo>
                  <a:lnTo>
                    <a:pt x="1486" y="691"/>
                  </a:lnTo>
                  <a:lnTo>
                    <a:pt x="1420" y="691"/>
                  </a:lnTo>
                  <a:lnTo>
                    <a:pt x="1309" y="690"/>
                  </a:lnTo>
                  <a:lnTo>
                    <a:pt x="1200" y="685"/>
                  </a:lnTo>
                  <a:lnTo>
                    <a:pt x="1094" y="677"/>
                  </a:lnTo>
                  <a:lnTo>
                    <a:pt x="992" y="667"/>
                  </a:lnTo>
                  <a:lnTo>
                    <a:pt x="892" y="653"/>
                  </a:lnTo>
                  <a:lnTo>
                    <a:pt x="795" y="637"/>
                  </a:lnTo>
                  <a:lnTo>
                    <a:pt x="703" y="618"/>
                  </a:lnTo>
                  <a:lnTo>
                    <a:pt x="615" y="596"/>
                  </a:lnTo>
                  <a:lnTo>
                    <a:pt x="532" y="572"/>
                  </a:lnTo>
                  <a:lnTo>
                    <a:pt x="453" y="546"/>
                  </a:lnTo>
                  <a:lnTo>
                    <a:pt x="379" y="518"/>
                  </a:lnTo>
                  <a:lnTo>
                    <a:pt x="312" y="488"/>
                  </a:lnTo>
                  <a:lnTo>
                    <a:pt x="250" y="456"/>
                  </a:lnTo>
                  <a:lnTo>
                    <a:pt x="194" y="422"/>
                  </a:lnTo>
                  <a:lnTo>
                    <a:pt x="144" y="386"/>
                  </a:lnTo>
                  <a:lnTo>
                    <a:pt x="101" y="350"/>
                  </a:lnTo>
                  <a:lnTo>
                    <a:pt x="66" y="311"/>
                  </a:lnTo>
                  <a:lnTo>
                    <a:pt x="38" y="272"/>
                  </a:lnTo>
                  <a:lnTo>
                    <a:pt x="17" y="230"/>
                  </a:lnTo>
                  <a:lnTo>
                    <a:pt x="4" y="189"/>
                  </a:lnTo>
                  <a:lnTo>
                    <a:pt x="0" y="146"/>
                  </a:lnTo>
                  <a:lnTo>
                    <a:pt x="4" y="105"/>
                  </a:lnTo>
                  <a:lnTo>
                    <a:pt x="16" y="63"/>
                  </a:lnTo>
                  <a:lnTo>
                    <a:pt x="36" y="25"/>
                  </a:lnTo>
                  <a:lnTo>
                    <a:pt x="40" y="18"/>
                  </a:lnTo>
                  <a:lnTo>
                    <a:pt x="45" y="12"/>
                  </a:lnTo>
                  <a:lnTo>
                    <a:pt x="52" y="5"/>
                  </a:lnTo>
                  <a:lnTo>
                    <a:pt x="61" y="1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 sz="1403">
                <a:cs typeface="+mn-ea"/>
                <a:sym typeface="+mn-lt"/>
              </a:endParaRPr>
            </a:p>
          </p:txBody>
        </p:sp>
        <p:sp>
          <p:nvSpPr>
            <p:cNvPr id="50" name="Freeform 453"/>
            <p:cNvSpPr/>
            <p:nvPr/>
          </p:nvSpPr>
          <p:spPr bwMode="auto">
            <a:xfrm>
              <a:off x="4400550" y="3119438"/>
              <a:ext cx="1754188" cy="552450"/>
            </a:xfrm>
            <a:custGeom>
              <a:avLst/>
              <a:gdLst>
                <a:gd name="T0" fmla="*/ 75 w 2210"/>
                <a:gd name="T1" fmla="*/ 2 h 697"/>
                <a:gd name="T2" fmla="*/ 127 w 2210"/>
                <a:gd name="T3" fmla="*/ 37 h 697"/>
                <a:gd name="T4" fmla="*/ 211 w 2210"/>
                <a:gd name="T5" fmla="*/ 86 h 697"/>
                <a:gd name="T6" fmla="*/ 308 w 2210"/>
                <a:gd name="T7" fmla="*/ 130 h 697"/>
                <a:gd name="T8" fmla="*/ 463 w 2210"/>
                <a:gd name="T9" fmla="*/ 188 h 697"/>
                <a:gd name="T10" fmla="*/ 677 w 2210"/>
                <a:gd name="T11" fmla="*/ 245 h 697"/>
                <a:gd name="T12" fmla="*/ 911 w 2210"/>
                <a:gd name="T13" fmla="*/ 288 h 697"/>
                <a:gd name="T14" fmla="*/ 1160 w 2210"/>
                <a:gd name="T15" fmla="*/ 314 h 697"/>
                <a:gd name="T16" fmla="*/ 1420 w 2210"/>
                <a:gd name="T17" fmla="*/ 321 h 697"/>
                <a:gd name="T18" fmla="*/ 1658 w 2210"/>
                <a:gd name="T19" fmla="*/ 318 h 697"/>
                <a:gd name="T20" fmla="*/ 1877 w 2210"/>
                <a:gd name="T21" fmla="*/ 299 h 697"/>
                <a:gd name="T22" fmla="*/ 2086 w 2210"/>
                <a:gd name="T23" fmla="*/ 266 h 697"/>
                <a:gd name="T24" fmla="*/ 2201 w 2210"/>
                <a:gd name="T25" fmla="*/ 242 h 697"/>
                <a:gd name="T26" fmla="*/ 2210 w 2210"/>
                <a:gd name="T27" fmla="*/ 248 h 697"/>
                <a:gd name="T28" fmla="*/ 2207 w 2210"/>
                <a:gd name="T29" fmla="*/ 259 h 697"/>
                <a:gd name="T30" fmla="*/ 2197 w 2210"/>
                <a:gd name="T31" fmla="*/ 271 h 697"/>
                <a:gd name="T32" fmla="*/ 2185 w 2210"/>
                <a:gd name="T33" fmla="*/ 281 h 697"/>
                <a:gd name="T34" fmla="*/ 2078 w 2210"/>
                <a:gd name="T35" fmla="*/ 389 h 697"/>
                <a:gd name="T36" fmla="*/ 1986 w 2210"/>
                <a:gd name="T37" fmla="*/ 504 h 697"/>
                <a:gd name="T38" fmla="*/ 1911 w 2210"/>
                <a:gd name="T39" fmla="*/ 635 h 697"/>
                <a:gd name="T40" fmla="*/ 1902 w 2210"/>
                <a:gd name="T41" fmla="*/ 649 h 697"/>
                <a:gd name="T42" fmla="*/ 1881 w 2210"/>
                <a:gd name="T43" fmla="*/ 664 h 697"/>
                <a:gd name="T44" fmla="*/ 1792 w 2210"/>
                <a:gd name="T45" fmla="*/ 677 h 697"/>
                <a:gd name="T46" fmla="*/ 1649 w 2210"/>
                <a:gd name="T47" fmla="*/ 690 h 697"/>
                <a:gd name="T48" fmla="*/ 1500 w 2210"/>
                <a:gd name="T49" fmla="*/ 696 h 697"/>
                <a:gd name="T50" fmla="*/ 1309 w 2210"/>
                <a:gd name="T51" fmla="*/ 694 h 697"/>
                <a:gd name="T52" fmla="*/ 1094 w 2210"/>
                <a:gd name="T53" fmla="*/ 681 h 697"/>
                <a:gd name="T54" fmla="*/ 892 w 2210"/>
                <a:gd name="T55" fmla="*/ 657 h 697"/>
                <a:gd name="T56" fmla="*/ 703 w 2210"/>
                <a:gd name="T57" fmla="*/ 622 h 697"/>
                <a:gd name="T58" fmla="*/ 532 w 2210"/>
                <a:gd name="T59" fmla="*/ 576 h 697"/>
                <a:gd name="T60" fmla="*/ 379 w 2210"/>
                <a:gd name="T61" fmla="*/ 522 h 697"/>
                <a:gd name="T62" fmla="*/ 250 w 2210"/>
                <a:gd name="T63" fmla="*/ 460 h 697"/>
                <a:gd name="T64" fmla="*/ 144 w 2210"/>
                <a:gd name="T65" fmla="*/ 390 h 697"/>
                <a:gd name="T66" fmla="*/ 66 w 2210"/>
                <a:gd name="T67" fmla="*/ 315 h 697"/>
                <a:gd name="T68" fmla="*/ 17 w 2210"/>
                <a:gd name="T69" fmla="*/ 235 h 697"/>
                <a:gd name="T70" fmla="*/ 0 w 2210"/>
                <a:gd name="T71" fmla="*/ 150 h 697"/>
                <a:gd name="T72" fmla="*/ 10 w 2210"/>
                <a:gd name="T73" fmla="*/ 83 h 697"/>
                <a:gd name="T74" fmla="*/ 41 w 2210"/>
                <a:gd name="T75" fmla="*/ 20 h 697"/>
                <a:gd name="T76" fmla="*/ 50 w 2210"/>
                <a:gd name="T77" fmla="*/ 8 h 697"/>
                <a:gd name="T78" fmla="*/ 65 w 2210"/>
                <a:gd name="T79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0" h="697">
                  <a:moveTo>
                    <a:pt x="65" y="0"/>
                  </a:moveTo>
                  <a:lnTo>
                    <a:pt x="75" y="2"/>
                  </a:lnTo>
                  <a:lnTo>
                    <a:pt x="88" y="8"/>
                  </a:lnTo>
                  <a:lnTo>
                    <a:pt x="127" y="37"/>
                  </a:lnTo>
                  <a:lnTo>
                    <a:pt x="168" y="62"/>
                  </a:lnTo>
                  <a:lnTo>
                    <a:pt x="211" y="86"/>
                  </a:lnTo>
                  <a:lnTo>
                    <a:pt x="256" y="108"/>
                  </a:lnTo>
                  <a:lnTo>
                    <a:pt x="308" y="130"/>
                  </a:lnTo>
                  <a:lnTo>
                    <a:pt x="365" y="153"/>
                  </a:lnTo>
                  <a:lnTo>
                    <a:pt x="463" y="188"/>
                  </a:lnTo>
                  <a:lnTo>
                    <a:pt x="567" y="218"/>
                  </a:lnTo>
                  <a:lnTo>
                    <a:pt x="677" y="245"/>
                  </a:lnTo>
                  <a:lnTo>
                    <a:pt x="792" y="268"/>
                  </a:lnTo>
                  <a:lnTo>
                    <a:pt x="911" y="288"/>
                  </a:lnTo>
                  <a:lnTo>
                    <a:pt x="1033" y="302"/>
                  </a:lnTo>
                  <a:lnTo>
                    <a:pt x="1160" y="314"/>
                  </a:lnTo>
                  <a:lnTo>
                    <a:pt x="1289" y="320"/>
                  </a:lnTo>
                  <a:lnTo>
                    <a:pt x="1420" y="321"/>
                  </a:lnTo>
                  <a:lnTo>
                    <a:pt x="1542" y="321"/>
                  </a:lnTo>
                  <a:lnTo>
                    <a:pt x="1658" y="318"/>
                  </a:lnTo>
                  <a:lnTo>
                    <a:pt x="1770" y="310"/>
                  </a:lnTo>
                  <a:lnTo>
                    <a:pt x="1877" y="299"/>
                  </a:lnTo>
                  <a:lnTo>
                    <a:pt x="1982" y="285"/>
                  </a:lnTo>
                  <a:lnTo>
                    <a:pt x="2086" y="266"/>
                  </a:lnTo>
                  <a:lnTo>
                    <a:pt x="2188" y="242"/>
                  </a:lnTo>
                  <a:lnTo>
                    <a:pt x="2201" y="242"/>
                  </a:lnTo>
                  <a:lnTo>
                    <a:pt x="2207" y="244"/>
                  </a:lnTo>
                  <a:lnTo>
                    <a:pt x="2210" y="248"/>
                  </a:lnTo>
                  <a:lnTo>
                    <a:pt x="2210" y="253"/>
                  </a:lnTo>
                  <a:lnTo>
                    <a:pt x="2207" y="259"/>
                  </a:lnTo>
                  <a:lnTo>
                    <a:pt x="2202" y="264"/>
                  </a:lnTo>
                  <a:lnTo>
                    <a:pt x="2197" y="271"/>
                  </a:lnTo>
                  <a:lnTo>
                    <a:pt x="2190" y="277"/>
                  </a:lnTo>
                  <a:lnTo>
                    <a:pt x="2185" y="281"/>
                  </a:lnTo>
                  <a:lnTo>
                    <a:pt x="2130" y="334"/>
                  </a:lnTo>
                  <a:lnTo>
                    <a:pt x="2078" y="389"/>
                  </a:lnTo>
                  <a:lnTo>
                    <a:pt x="2030" y="444"/>
                  </a:lnTo>
                  <a:lnTo>
                    <a:pt x="1986" y="504"/>
                  </a:lnTo>
                  <a:lnTo>
                    <a:pt x="1946" y="567"/>
                  </a:lnTo>
                  <a:lnTo>
                    <a:pt x="1911" y="635"/>
                  </a:lnTo>
                  <a:lnTo>
                    <a:pt x="1907" y="641"/>
                  </a:lnTo>
                  <a:lnTo>
                    <a:pt x="1902" y="649"/>
                  </a:lnTo>
                  <a:lnTo>
                    <a:pt x="1893" y="658"/>
                  </a:lnTo>
                  <a:lnTo>
                    <a:pt x="1881" y="664"/>
                  </a:lnTo>
                  <a:lnTo>
                    <a:pt x="1864" y="668"/>
                  </a:lnTo>
                  <a:lnTo>
                    <a:pt x="1792" y="677"/>
                  </a:lnTo>
                  <a:lnTo>
                    <a:pt x="1720" y="685"/>
                  </a:lnTo>
                  <a:lnTo>
                    <a:pt x="1649" y="690"/>
                  </a:lnTo>
                  <a:lnTo>
                    <a:pt x="1577" y="694"/>
                  </a:lnTo>
                  <a:lnTo>
                    <a:pt x="1500" y="696"/>
                  </a:lnTo>
                  <a:lnTo>
                    <a:pt x="1420" y="697"/>
                  </a:lnTo>
                  <a:lnTo>
                    <a:pt x="1309" y="694"/>
                  </a:lnTo>
                  <a:lnTo>
                    <a:pt x="1200" y="690"/>
                  </a:lnTo>
                  <a:lnTo>
                    <a:pt x="1094" y="681"/>
                  </a:lnTo>
                  <a:lnTo>
                    <a:pt x="992" y="671"/>
                  </a:lnTo>
                  <a:lnTo>
                    <a:pt x="892" y="657"/>
                  </a:lnTo>
                  <a:lnTo>
                    <a:pt x="795" y="641"/>
                  </a:lnTo>
                  <a:lnTo>
                    <a:pt x="703" y="622"/>
                  </a:lnTo>
                  <a:lnTo>
                    <a:pt x="615" y="600"/>
                  </a:lnTo>
                  <a:lnTo>
                    <a:pt x="532" y="576"/>
                  </a:lnTo>
                  <a:lnTo>
                    <a:pt x="453" y="551"/>
                  </a:lnTo>
                  <a:lnTo>
                    <a:pt x="379" y="522"/>
                  </a:lnTo>
                  <a:lnTo>
                    <a:pt x="312" y="492"/>
                  </a:lnTo>
                  <a:lnTo>
                    <a:pt x="250" y="460"/>
                  </a:lnTo>
                  <a:lnTo>
                    <a:pt x="194" y="426"/>
                  </a:lnTo>
                  <a:lnTo>
                    <a:pt x="144" y="390"/>
                  </a:lnTo>
                  <a:lnTo>
                    <a:pt x="101" y="354"/>
                  </a:lnTo>
                  <a:lnTo>
                    <a:pt x="66" y="315"/>
                  </a:lnTo>
                  <a:lnTo>
                    <a:pt x="38" y="276"/>
                  </a:lnTo>
                  <a:lnTo>
                    <a:pt x="17" y="235"/>
                  </a:lnTo>
                  <a:lnTo>
                    <a:pt x="4" y="193"/>
                  </a:lnTo>
                  <a:lnTo>
                    <a:pt x="0" y="150"/>
                  </a:lnTo>
                  <a:lnTo>
                    <a:pt x="3" y="117"/>
                  </a:lnTo>
                  <a:lnTo>
                    <a:pt x="10" y="83"/>
                  </a:lnTo>
                  <a:lnTo>
                    <a:pt x="23" y="51"/>
                  </a:lnTo>
                  <a:lnTo>
                    <a:pt x="41" y="20"/>
                  </a:lnTo>
                  <a:lnTo>
                    <a:pt x="45" y="13"/>
                  </a:lnTo>
                  <a:lnTo>
                    <a:pt x="50" y="8"/>
                  </a:lnTo>
                  <a:lnTo>
                    <a:pt x="57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 sz="1403">
                <a:cs typeface="+mn-ea"/>
                <a:sym typeface="+mn-lt"/>
              </a:endParaRPr>
            </a:p>
          </p:txBody>
        </p:sp>
        <p:sp>
          <p:nvSpPr>
            <p:cNvPr id="51" name="Freeform 454"/>
            <p:cNvSpPr/>
            <p:nvPr/>
          </p:nvSpPr>
          <p:spPr bwMode="auto">
            <a:xfrm>
              <a:off x="6689725" y="3567113"/>
              <a:ext cx="454025" cy="925513"/>
            </a:xfrm>
            <a:custGeom>
              <a:avLst/>
              <a:gdLst>
                <a:gd name="T0" fmla="*/ 328 w 571"/>
                <a:gd name="T1" fmla="*/ 4 h 1167"/>
                <a:gd name="T2" fmla="*/ 356 w 571"/>
                <a:gd name="T3" fmla="*/ 46 h 1167"/>
                <a:gd name="T4" fmla="*/ 359 w 571"/>
                <a:gd name="T5" fmla="*/ 135 h 1167"/>
                <a:gd name="T6" fmla="*/ 363 w 571"/>
                <a:gd name="T7" fmla="*/ 138 h 1167"/>
                <a:gd name="T8" fmla="*/ 378 w 571"/>
                <a:gd name="T9" fmla="*/ 140 h 1167"/>
                <a:gd name="T10" fmla="*/ 431 w 571"/>
                <a:gd name="T11" fmla="*/ 152 h 1167"/>
                <a:gd name="T12" fmla="*/ 496 w 571"/>
                <a:gd name="T13" fmla="*/ 170 h 1167"/>
                <a:gd name="T14" fmla="*/ 534 w 571"/>
                <a:gd name="T15" fmla="*/ 195 h 1167"/>
                <a:gd name="T16" fmla="*/ 512 w 571"/>
                <a:gd name="T17" fmla="*/ 280 h 1167"/>
                <a:gd name="T18" fmla="*/ 471 w 571"/>
                <a:gd name="T19" fmla="*/ 309 h 1167"/>
                <a:gd name="T20" fmla="*/ 447 w 571"/>
                <a:gd name="T21" fmla="*/ 301 h 1167"/>
                <a:gd name="T22" fmla="*/ 407 w 571"/>
                <a:gd name="T23" fmla="*/ 287 h 1167"/>
                <a:gd name="T24" fmla="*/ 333 w 571"/>
                <a:gd name="T25" fmla="*/ 271 h 1167"/>
                <a:gd name="T26" fmla="*/ 250 w 571"/>
                <a:gd name="T27" fmla="*/ 278 h 1167"/>
                <a:gd name="T28" fmla="*/ 200 w 571"/>
                <a:gd name="T29" fmla="*/ 307 h 1167"/>
                <a:gd name="T30" fmla="*/ 179 w 571"/>
                <a:gd name="T31" fmla="*/ 350 h 1167"/>
                <a:gd name="T32" fmla="*/ 185 w 571"/>
                <a:gd name="T33" fmla="*/ 402 h 1167"/>
                <a:gd name="T34" fmla="*/ 233 w 571"/>
                <a:gd name="T35" fmla="*/ 448 h 1167"/>
                <a:gd name="T36" fmla="*/ 338 w 571"/>
                <a:gd name="T37" fmla="*/ 499 h 1167"/>
                <a:gd name="T38" fmla="*/ 471 w 571"/>
                <a:gd name="T39" fmla="*/ 570 h 1167"/>
                <a:gd name="T40" fmla="*/ 547 w 571"/>
                <a:gd name="T41" fmla="*/ 658 h 1167"/>
                <a:gd name="T42" fmla="*/ 571 w 571"/>
                <a:gd name="T43" fmla="*/ 769 h 1167"/>
                <a:gd name="T44" fmla="*/ 545 w 571"/>
                <a:gd name="T45" fmla="*/ 882 h 1167"/>
                <a:gd name="T46" fmla="*/ 471 w 571"/>
                <a:gd name="T47" fmla="*/ 969 h 1167"/>
                <a:gd name="T48" fmla="*/ 356 w 571"/>
                <a:gd name="T49" fmla="*/ 1019 h 1167"/>
                <a:gd name="T50" fmla="*/ 351 w 571"/>
                <a:gd name="T51" fmla="*/ 1021 h 1167"/>
                <a:gd name="T52" fmla="*/ 348 w 571"/>
                <a:gd name="T53" fmla="*/ 1030 h 1167"/>
                <a:gd name="T54" fmla="*/ 334 w 571"/>
                <a:gd name="T55" fmla="*/ 1154 h 1167"/>
                <a:gd name="T56" fmla="*/ 259 w 571"/>
                <a:gd name="T57" fmla="*/ 1167 h 1167"/>
                <a:gd name="T58" fmla="*/ 216 w 571"/>
                <a:gd name="T59" fmla="*/ 1140 h 1167"/>
                <a:gd name="T60" fmla="*/ 213 w 571"/>
                <a:gd name="T61" fmla="*/ 1031 h 1167"/>
                <a:gd name="T62" fmla="*/ 207 w 571"/>
                <a:gd name="T63" fmla="*/ 1026 h 1167"/>
                <a:gd name="T64" fmla="*/ 198 w 571"/>
                <a:gd name="T65" fmla="*/ 1023 h 1167"/>
                <a:gd name="T66" fmla="*/ 145 w 571"/>
                <a:gd name="T67" fmla="*/ 1013 h 1167"/>
                <a:gd name="T68" fmla="*/ 69 w 571"/>
                <a:gd name="T69" fmla="*/ 993 h 1167"/>
                <a:gd name="T70" fmla="*/ 12 w 571"/>
                <a:gd name="T71" fmla="*/ 966 h 1167"/>
                <a:gd name="T72" fmla="*/ 3 w 571"/>
                <a:gd name="T73" fmla="*/ 926 h 1167"/>
                <a:gd name="T74" fmla="*/ 40 w 571"/>
                <a:gd name="T75" fmla="*/ 847 h 1167"/>
                <a:gd name="T76" fmla="*/ 73 w 571"/>
                <a:gd name="T77" fmla="*/ 839 h 1167"/>
                <a:gd name="T78" fmla="*/ 88 w 571"/>
                <a:gd name="T79" fmla="*/ 846 h 1167"/>
                <a:gd name="T80" fmla="*/ 126 w 571"/>
                <a:gd name="T81" fmla="*/ 860 h 1167"/>
                <a:gd name="T82" fmla="*/ 188 w 571"/>
                <a:gd name="T83" fmla="*/ 881 h 1167"/>
                <a:gd name="T84" fmla="*/ 257 w 571"/>
                <a:gd name="T85" fmla="*/ 890 h 1167"/>
                <a:gd name="T86" fmla="*/ 350 w 571"/>
                <a:gd name="T87" fmla="*/ 868 h 1167"/>
                <a:gd name="T88" fmla="*/ 398 w 571"/>
                <a:gd name="T89" fmla="*/ 806 h 1167"/>
                <a:gd name="T90" fmla="*/ 387 w 571"/>
                <a:gd name="T91" fmla="*/ 725 h 1167"/>
                <a:gd name="T92" fmla="*/ 303 w 571"/>
                <a:gd name="T93" fmla="*/ 659 h 1167"/>
                <a:gd name="T94" fmla="*/ 188 w 571"/>
                <a:gd name="T95" fmla="*/ 610 h 1167"/>
                <a:gd name="T96" fmla="*/ 99 w 571"/>
                <a:gd name="T97" fmla="*/ 556 h 1167"/>
                <a:gd name="T98" fmla="*/ 34 w 571"/>
                <a:gd name="T99" fmla="*/ 482 h 1167"/>
                <a:gd name="T100" fmla="*/ 9 w 571"/>
                <a:gd name="T101" fmla="*/ 381 h 1167"/>
                <a:gd name="T102" fmla="*/ 40 w 571"/>
                <a:gd name="T103" fmla="*/ 263 h 1167"/>
                <a:gd name="T104" fmla="*/ 128 w 571"/>
                <a:gd name="T105" fmla="*/ 178 h 1167"/>
                <a:gd name="T106" fmla="*/ 214 w 571"/>
                <a:gd name="T107" fmla="*/ 144 h 1167"/>
                <a:gd name="T108" fmla="*/ 220 w 571"/>
                <a:gd name="T109" fmla="*/ 139 h 1167"/>
                <a:gd name="T110" fmla="*/ 223 w 571"/>
                <a:gd name="T111" fmla="*/ 46 h 1167"/>
                <a:gd name="T112" fmla="*/ 251 w 571"/>
                <a:gd name="T113" fmla="*/ 4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1" h="1167">
                  <a:moveTo>
                    <a:pt x="270" y="0"/>
                  </a:moveTo>
                  <a:lnTo>
                    <a:pt x="310" y="0"/>
                  </a:lnTo>
                  <a:lnTo>
                    <a:pt x="328" y="4"/>
                  </a:lnTo>
                  <a:lnTo>
                    <a:pt x="343" y="13"/>
                  </a:lnTo>
                  <a:lnTo>
                    <a:pt x="354" y="28"/>
                  </a:lnTo>
                  <a:lnTo>
                    <a:pt x="356" y="46"/>
                  </a:lnTo>
                  <a:lnTo>
                    <a:pt x="358" y="130"/>
                  </a:lnTo>
                  <a:lnTo>
                    <a:pt x="358" y="133"/>
                  </a:lnTo>
                  <a:lnTo>
                    <a:pt x="359" y="135"/>
                  </a:lnTo>
                  <a:lnTo>
                    <a:pt x="360" y="136"/>
                  </a:lnTo>
                  <a:lnTo>
                    <a:pt x="361" y="136"/>
                  </a:lnTo>
                  <a:lnTo>
                    <a:pt x="363" y="138"/>
                  </a:lnTo>
                  <a:lnTo>
                    <a:pt x="364" y="138"/>
                  </a:lnTo>
                  <a:lnTo>
                    <a:pt x="368" y="139"/>
                  </a:lnTo>
                  <a:lnTo>
                    <a:pt x="378" y="140"/>
                  </a:lnTo>
                  <a:lnTo>
                    <a:pt x="392" y="143"/>
                  </a:lnTo>
                  <a:lnTo>
                    <a:pt x="411" y="147"/>
                  </a:lnTo>
                  <a:lnTo>
                    <a:pt x="431" y="152"/>
                  </a:lnTo>
                  <a:lnTo>
                    <a:pt x="453" y="157"/>
                  </a:lnTo>
                  <a:lnTo>
                    <a:pt x="475" y="164"/>
                  </a:lnTo>
                  <a:lnTo>
                    <a:pt x="496" y="170"/>
                  </a:lnTo>
                  <a:lnTo>
                    <a:pt x="514" y="177"/>
                  </a:lnTo>
                  <a:lnTo>
                    <a:pt x="526" y="184"/>
                  </a:lnTo>
                  <a:lnTo>
                    <a:pt x="534" y="195"/>
                  </a:lnTo>
                  <a:lnTo>
                    <a:pt x="536" y="208"/>
                  </a:lnTo>
                  <a:lnTo>
                    <a:pt x="534" y="223"/>
                  </a:lnTo>
                  <a:lnTo>
                    <a:pt x="512" y="280"/>
                  </a:lnTo>
                  <a:lnTo>
                    <a:pt x="503" y="296"/>
                  </a:lnTo>
                  <a:lnTo>
                    <a:pt x="488" y="305"/>
                  </a:lnTo>
                  <a:lnTo>
                    <a:pt x="471" y="309"/>
                  </a:lnTo>
                  <a:lnTo>
                    <a:pt x="460" y="307"/>
                  </a:lnTo>
                  <a:lnTo>
                    <a:pt x="449" y="303"/>
                  </a:lnTo>
                  <a:lnTo>
                    <a:pt x="447" y="301"/>
                  </a:lnTo>
                  <a:lnTo>
                    <a:pt x="438" y="298"/>
                  </a:lnTo>
                  <a:lnTo>
                    <a:pt x="425" y="293"/>
                  </a:lnTo>
                  <a:lnTo>
                    <a:pt x="407" y="287"/>
                  </a:lnTo>
                  <a:lnTo>
                    <a:pt x="386" y="280"/>
                  </a:lnTo>
                  <a:lnTo>
                    <a:pt x="361" y="275"/>
                  </a:lnTo>
                  <a:lnTo>
                    <a:pt x="333" y="271"/>
                  </a:lnTo>
                  <a:lnTo>
                    <a:pt x="303" y="270"/>
                  </a:lnTo>
                  <a:lnTo>
                    <a:pt x="275" y="272"/>
                  </a:lnTo>
                  <a:lnTo>
                    <a:pt x="250" y="278"/>
                  </a:lnTo>
                  <a:lnTo>
                    <a:pt x="229" y="285"/>
                  </a:lnTo>
                  <a:lnTo>
                    <a:pt x="213" y="296"/>
                  </a:lnTo>
                  <a:lnTo>
                    <a:pt x="200" y="307"/>
                  </a:lnTo>
                  <a:lnTo>
                    <a:pt x="189" y="320"/>
                  </a:lnTo>
                  <a:lnTo>
                    <a:pt x="183" y="334"/>
                  </a:lnTo>
                  <a:lnTo>
                    <a:pt x="179" y="350"/>
                  </a:lnTo>
                  <a:lnTo>
                    <a:pt x="178" y="364"/>
                  </a:lnTo>
                  <a:lnTo>
                    <a:pt x="180" y="384"/>
                  </a:lnTo>
                  <a:lnTo>
                    <a:pt x="185" y="402"/>
                  </a:lnTo>
                  <a:lnTo>
                    <a:pt x="196" y="417"/>
                  </a:lnTo>
                  <a:lnTo>
                    <a:pt x="211" y="433"/>
                  </a:lnTo>
                  <a:lnTo>
                    <a:pt x="233" y="448"/>
                  </a:lnTo>
                  <a:lnTo>
                    <a:pt x="260" y="464"/>
                  </a:lnTo>
                  <a:lnTo>
                    <a:pt x="295" y="481"/>
                  </a:lnTo>
                  <a:lnTo>
                    <a:pt x="338" y="499"/>
                  </a:lnTo>
                  <a:lnTo>
                    <a:pt x="389" y="521"/>
                  </a:lnTo>
                  <a:lnTo>
                    <a:pt x="433" y="544"/>
                  </a:lnTo>
                  <a:lnTo>
                    <a:pt x="471" y="570"/>
                  </a:lnTo>
                  <a:lnTo>
                    <a:pt x="503" y="597"/>
                  </a:lnTo>
                  <a:lnTo>
                    <a:pt x="527" y="627"/>
                  </a:lnTo>
                  <a:lnTo>
                    <a:pt x="547" y="658"/>
                  </a:lnTo>
                  <a:lnTo>
                    <a:pt x="561" y="693"/>
                  </a:lnTo>
                  <a:lnTo>
                    <a:pt x="569" y="729"/>
                  </a:lnTo>
                  <a:lnTo>
                    <a:pt x="571" y="769"/>
                  </a:lnTo>
                  <a:lnTo>
                    <a:pt x="569" y="810"/>
                  </a:lnTo>
                  <a:lnTo>
                    <a:pt x="559" y="847"/>
                  </a:lnTo>
                  <a:lnTo>
                    <a:pt x="545" y="882"/>
                  </a:lnTo>
                  <a:lnTo>
                    <a:pt x="525" y="914"/>
                  </a:lnTo>
                  <a:lnTo>
                    <a:pt x="500" y="943"/>
                  </a:lnTo>
                  <a:lnTo>
                    <a:pt x="471" y="969"/>
                  </a:lnTo>
                  <a:lnTo>
                    <a:pt x="437" y="990"/>
                  </a:lnTo>
                  <a:lnTo>
                    <a:pt x="399" y="1006"/>
                  </a:lnTo>
                  <a:lnTo>
                    <a:pt x="356" y="1019"/>
                  </a:lnTo>
                  <a:lnTo>
                    <a:pt x="355" y="1019"/>
                  </a:lnTo>
                  <a:lnTo>
                    <a:pt x="354" y="1021"/>
                  </a:lnTo>
                  <a:lnTo>
                    <a:pt x="351" y="1021"/>
                  </a:lnTo>
                  <a:lnTo>
                    <a:pt x="350" y="1023"/>
                  </a:lnTo>
                  <a:lnTo>
                    <a:pt x="348" y="1026"/>
                  </a:lnTo>
                  <a:lnTo>
                    <a:pt x="348" y="1030"/>
                  </a:lnTo>
                  <a:lnTo>
                    <a:pt x="348" y="1122"/>
                  </a:lnTo>
                  <a:lnTo>
                    <a:pt x="345" y="1140"/>
                  </a:lnTo>
                  <a:lnTo>
                    <a:pt x="334" y="1154"/>
                  </a:lnTo>
                  <a:lnTo>
                    <a:pt x="320" y="1163"/>
                  </a:lnTo>
                  <a:lnTo>
                    <a:pt x="302" y="1167"/>
                  </a:lnTo>
                  <a:lnTo>
                    <a:pt x="259" y="1167"/>
                  </a:lnTo>
                  <a:lnTo>
                    <a:pt x="241" y="1163"/>
                  </a:lnTo>
                  <a:lnTo>
                    <a:pt x="227" y="1154"/>
                  </a:lnTo>
                  <a:lnTo>
                    <a:pt x="216" y="1140"/>
                  </a:lnTo>
                  <a:lnTo>
                    <a:pt x="213" y="1122"/>
                  </a:lnTo>
                  <a:lnTo>
                    <a:pt x="213" y="1034"/>
                  </a:lnTo>
                  <a:lnTo>
                    <a:pt x="213" y="1031"/>
                  </a:lnTo>
                  <a:lnTo>
                    <a:pt x="211" y="1028"/>
                  </a:lnTo>
                  <a:lnTo>
                    <a:pt x="209" y="1027"/>
                  </a:lnTo>
                  <a:lnTo>
                    <a:pt x="207" y="1026"/>
                  </a:lnTo>
                  <a:lnTo>
                    <a:pt x="205" y="1025"/>
                  </a:lnTo>
                  <a:lnTo>
                    <a:pt x="203" y="1025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9" y="1018"/>
                  </a:lnTo>
                  <a:lnTo>
                    <a:pt x="145" y="1013"/>
                  </a:lnTo>
                  <a:lnTo>
                    <a:pt x="121" y="1008"/>
                  </a:lnTo>
                  <a:lnTo>
                    <a:pt x="95" y="1001"/>
                  </a:lnTo>
                  <a:lnTo>
                    <a:pt x="69" y="993"/>
                  </a:lnTo>
                  <a:lnTo>
                    <a:pt x="44" y="984"/>
                  </a:lnTo>
                  <a:lnTo>
                    <a:pt x="22" y="974"/>
                  </a:lnTo>
                  <a:lnTo>
                    <a:pt x="12" y="966"/>
                  </a:lnTo>
                  <a:lnTo>
                    <a:pt x="4" y="956"/>
                  </a:lnTo>
                  <a:lnTo>
                    <a:pt x="0" y="942"/>
                  </a:lnTo>
                  <a:lnTo>
                    <a:pt x="3" y="926"/>
                  </a:lnTo>
                  <a:lnTo>
                    <a:pt x="25" y="868"/>
                  </a:lnTo>
                  <a:lnTo>
                    <a:pt x="31" y="856"/>
                  </a:lnTo>
                  <a:lnTo>
                    <a:pt x="40" y="847"/>
                  </a:lnTo>
                  <a:lnTo>
                    <a:pt x="52" y="842"/>
                  </a:lnTo>
                  <a:lnTo>
                    <a:pt x="66" y="839"/>
                  </a:lnTo>
                  <a:lnTo>
                    <a:pt x="73" y="839"/>
                  </a:lnTo>
                  <a:lnTo>
                    <a:pt x="79" y="842"/>
                  </a:lnTo>
                  <a:lnTo>
                    <a:pt x="86" y="843"/>
                  </a:lnTo>
                  <a:lnTo>
                    <a:pt x="88" y="846"/>
                  </a:lnTo>
                  <a:lnTo>
                    <a:pt x="97" y="848"/>
                  </a:lnTo>
                  <a:lnTo>
                    <a:pt x="109" y="854"/>
                  </a:lnTo>
                  <a:lnTo>
                    <a:pt x="126" y="860"/>
                  </a:lnTo>
                  <a:lnTo>
                    <a:pt x="144" y="868"/>
                  </a:lnTo>
                  <a:lnTo>
                    <a:pt x="166" y="874"/>
                  </a:lnTo>
                  <a:lnTo>
                    <a:pt x="188" y="881"/>
                  </a:lnTo>
                  <a:lnTo>
                    <a:pt x="211" y="886"/>
                  </a:lnTo>
                  <a:lnTo>
                    <a:pt x="235" y="889"/>
                  </a:lnTo>
                  <a:lnTo>
                    <a:pt x="257" y="890"/>
                  </a:lnTo>
                  <a:lnTo>
                    <a:pt x="292" y="887"/>
                  </a:lnTo>
                  <a:lnTo>
                    <a:pt x="323" y="880"/>
                  </a:lnTo>
                  <a:lnTo>
                    <a:pt x="350" y="868"/>
                  </a:lnTo>
                  <a:lnTo>
                    <a:pt x="372" y="851"/>
                  </a:lnTo>
                  <a:lnTo>
                    <a:pt x="387" y="830"/>
                  </a:lnTo>
                  <a:lnTo>
                    <a:pt x="398" y="806"/>
                  </a:lnTo>
                  <a:lnTo>
                    <a:pt x="402" y="780"/>
                  </a:lnTo>
                  <a:lnTo>
                    <a:pt x="398" y="751"/>
                  </a:lnTo>
                  <a:lnTo>
                    <a:pt x="387" y="725"/>
                  </a:lnTo>
                  <a:lnTo>
                    <a:pt x="368" y="702"/>
                  </a:lnTo>
                  <a:lnTo>
                    <a:pt x="339" y="680"/>
                  </a:lnTo>
                  <a:lnTo>
                    <a:pt x="303" y="659"/>
                  </a:lnTo>
                  <a:lnTo>
                    <a:pt x="257" y="639"/>
                  </a:lnTo>
                  <a:lnTo>
                    <a:pt x="223" y="624"/>
                  </a:lnTo>
                  <a:lnTo>
                    <a:pt x="188" y="610"/>
                  </a:lnTo>
                  <a:lnTo>
                    <a:pt x="157" y="593"/>
                  </a:lnTo>
                  <a:lnTo>
                    <a:pt x="126" y="575"/>
                  </a:lnTo>
                  <a:lnTo>
                    <a:pt x="99" y="556"/>
                  </a:lnTo>
                  <a:lnTo>
                    <a:pt x="73" y="534"/>
                  </a:lnTo>
                  <a:lnTo>
                    <a:pt x="52" y="509"/>
                  </a:lnTo>
                  <a:lnTo>
                    <a:pt x="34" y="482"/>
                  </a:lnTo>
                  <a:lnTo>
                    <a:pt x="21" y="452"/>
                  </a:lnTo>
                  <a:lnTo>
                    <a:pt x="13" y="419"/>
                  </a:lnTo>
                  <a:lnTo>
                    <a:pt x="9" y="381"/>
                  </a:lnTo>
                  <a:lnTo>
                    <a:pt x="13" y="338"/>
                  </a:lnTo>
                  <a:lnTo>
                    <a:pt x="24" y="300"/>
                  </a:lnTo>
                  <a:lnTo>
                    <a:pt x="40" y="263"/>
                  </a:lnTo>
                  <a:lnTo>
                    <a:pt x="65" y="231"/>
                  </a:lnTo>
                  <a:lnTo>
                    <a:pt x="93" y="202"/>
                  </a:lnTo>
                  <a:lnTo>
                    <a:pt x="128" y="178"/>
                  </a:lnTo>
                  <a:lnTo>
                    <a:pt x="169" y="158"/>
                  </a:lnTo>
                  <a:lnTo>
                    <a:pt x="213" y="144"/>
                  </a:lnTo>
                  <a:lnTo>
                    <a:pt x="214" y="144"/>
                  </a:lnTo>
                  <a:lnTo>
                    <a:pt x="216" y="143"/>
                  </a:lnTo>
                  <a:lnTo>
                    <a:pt x="219" y="142"/>
                  </a:lnTo>
                  <a:lnTo>
                    <a:pt x="220" y="139"/>
                  </a:lnTo>
                  <a:lnTo>
                    <a:pt x="222" y="138"/>
                  </a:lnTo>
                  <a:lnTo>
                    <a:pt x="223" y="134"/>
                  </a:lnTo>
                  <a:lnTo>
                    <a:pt x="223" y="46"/>
                  </a:lnTo>
                  <a:lnTo>
                    <a:pt x="227" y="28"/>
                  </a:lnTo>
                  <a:lnTo>
                    <a:pt x="236" y="13"/>
                  </a:lnTo>
                  <a:lnTo>
                    <a:pt x="251" y="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 sz="1403">
                <a:cs typeface="+mn-ea"/>
                <a:sym typeface="+mn-lt"/>
              </a:endParaRPr>
            </a:p>
          </p:txBody>
        </p:sp>
        <p:sp>
          <p:nvSpPr>
            <p:cNvPr id="52" name="Freeform 455"/>
            <p:cNvSpPr>
              <a:spLocks noEditPoints="1"/>
            </p:cNvSpPr>
            <p:nvPr/>
          </p:nvSpPr>
          <p:spPr bwMode="auto">
            <a:xfrm>
              <a:off x="6043613" y="3155950"/>
              <a:ext cx="1746250" cy="1746250"/>
            </a:xfrm>
            <a:custGeom>
              <a:avLst/>
              <a:gdLst>
                <a:gd name="T0" fmla="*/ 939 w 2199"/>
                <a:gd name="T1" fmla="*/ 271 h 2199"/>
                <a:gd name="T2" fmla="*/ 718 w 2199"/>
                <a:gd name="T3" fmla="*/ 346 h 2199"/>
                <a:gd name="T4" fmla="*/ 529 w 2199"/>
                <a:gd name="T5" fmla="*/ 476 h 2199"/>
                <a:gd name="T6" fmla="*/ 383 w 2199"/>
                <a:gd name="T7" fmla="*/ 651 h 2199"/>
                <a:gd name="T8" fmla="*/ 289 w 2199"/>
                <a:gd name="T9" fmla="*/ 862 h 2199"/>
                <a:gd name="T10" fmla="*/ 255 w 2199"/>
                <a:gd name="T11" fmla="*/ 1099 h 2199"/>
                <a:gd name="T12" fmla="*/ 289 w 2199"/>
                <a:gd name="T13" fmla="*/ 1337 h 2199"/>
                <a:gd name="T14" fmla="*/ 383 w 2199"/>
                <a:gd name="T15" fmla="*/ 1548 h 2199"/>
                <a:gd name="T16" fmla="*/ 529 w 2199"/>
                <a:gd name="T17" fmla="*/ 1723 h 2199"/>
                <a:gd name="T18" fmla="*/ 718 w 2199"/>
                <a:gd name="T19" fmla="*/ 1854 h 2199"/>
                <a:gd name="T20" fmla="*/ 939 w 2199"/>
                <a:gd name="T21" fmla="*/ 1929 h 2199"/>
                <a:gd name="T22" fmla="*/ 1181 w 2199"/>
                <a:gd name="T23" fmla="*/ 1941 h 2199"/>
                <a:gd name="T24" fmla="*/ 1411 w 2199"/>
                <a:gd name="T25" fmla="*/ 1885 h 2199"/>
                <a:gd name="T26" fmla="*/ 1610 w 2199"/>
                <a:gd name="T27" fmla="*/ 1772 h 2199"/>
                <a:gd name="T28" fmla="*/ 1772 w 2199"/>
                <a:gd name="T29" fmla="*/ 1610 h 2199"/>
                <a:gd name="T30" fmla="*/ 1885 w 2199"/>
                <a:gd name="T31" fmla="*/ 1411 h 2199"/>
                <a:gd name="T32" fmla="*/ 1941 w 2199"/>
                <a:gd name="T33" fmla="*/ 1181 h 2199"/>
                <a:gd name="T34" fmla="*/ 1929 w 2199"/>
                <a:gd name="T35" fmla="*/ 940 h 2199"/>
                <a:gd name="T36" fmla="*/ 1854 w 2199"/>
                <a:gd name="T37" fmla="*/ 718 h 2199"/>
                <a:gd name="T38" fmla="*/ 1723 w 2199"/>
                <a:gd name="T39" fmla="*/ 529 h 2199"/>
                <a:gd name="T40" fmla="*/ 1548 w 2199"/>
                <a:gd name="T41" fmla="*/ 383 h 2199"/>
                <a:gd name="T42" fmla="*/ 1337 w 2199"/>
                <a:gd name="T43" fmla="*/ 289 h 2199"/>
                <a:gd name="T44" fmla="*/ 1099 w 2199"/>
                <a:gd name="T45" fmla="*/ 255 h 2199"/>
                <a:gd name="T46" fmla="*/ 1287 w 2199"/>
                <a:gd name="T47" fmla="*/ 17 h 2199"/>
                <a:gd name="T48" fmla="*/ 1548 w 2199"/>
                <a:gd name="T49" fmla="*/ 96 h 2199"/>
                <a:gd name="T50" fmla="*/ 1777 w 2199"/>
                <a:gd name="T51" fmla="*/ 234 h 2199"/>
                <a:gd name="T52" fmla="*/ 1965 w 2199"/>
                <a:gd name="T53" fmla="*/ 422 h 2199"/>
                <a:gd name="T54" fmla="*/ 2104 w 2199"/>
                <a:gd name="T55" fmla="*/ 651 h 2199"/>
                <a:gd name="T56" fmla="*/ 2183 w 2199"/>
                <a:gd name="T57" fmla="*/ 913 h 2199"/>
                <a:gd name="T58" fmla="*/ 2196 w 2199"/>
                <a:gd name="T59" fmla="*/ 1195 h 2199"/>
                <a:gd name="T60" fmla="*/ 2137 w 2199"/>
                <a:gd name="T61" fmla="*/ 1464 h 2199"/>
                <a:gd name="T62" fmla="*/ 2017 w 2199"/>
                <a:gd name="T63" fmla="*/ 1705 h 2199"/>
                <a:gd name="T64" fmla="*/ 1845 w 2199"/>
                <a:gd name="T65" fmla="*/ 1908 h 2199"/>
                <a:gd name="T66" fmla="*/ 1629 w 2199"/>
                <a:gd name="T67" fmla="*/ 2064 h 2199"/>
                <a:gd name="T68" fmla="*/ 1377 w 2199"/>
                <a:gd name="T69" fmla="*/ 2163 h 2199"/>
                <a:gd name="T70" fmla="*/ 1099 w 2199"/>
                <a:gd name="T71" fmla="*/ 2199 h 2199"/>
                <a:gd name="T72" fmla="*/ 822 w 2199"/>
                <a:gd name="T73" fmla="*/ 2163 h 2199"/>
                <a:gd name="T74" fmla="*/ 571 w 2199"/>
                <a:gd name="T75" fmla="*/ 2064 h 2199"/>
                <a:gd name="T76" fmla="*/ 355 w 2199"/>
                <a:gd name="T77" fmla="*/ 1908 h 2199"/>
                <a:gd name="T78" fmla="*/ 183 w 2199"/>
                <a:gd name="T79" fmla="*/ 1705 h 2199"/>
                <a:gd name="T80" fmla="*/ 62 w 2199"/>
                <a:gd name="T81" fmla="*/ 1464 h 2199"/>
                <a:gd name="T82" fmla="*/ 4 w 2199"/>
                <a:gd name="T83" fmla="*/ 1195 h 2199"/>
                <a:gd name="T84" fmla="*/ 17 w 2199"/>
                <a:gd name="T85" fmla="*/ 913 h 2199"/>
                <a:gd name="T86" fmla="*/ 96 w 2199"/>
                <a:gd name="T87" fmla="*/ 651 h 2199"/>
                <a:gd name="T88" fmla="*/ 234 w 2199"/>
                <a:gd name="T89" fmla="*/ 422 h 2199"/>
                <a:gd name="T90" fmla="*/ 422 w 2199"/>
                <a:gd name="T91" fmla="*/ 234 h 2199"/>
                <a:gd name="T92" fmla="*/ 651 w 2199"/>
                <a:gd name="T93" fmla="*/ 96 h 2199"/>
                <a:gd name="T94" fmla="*/ 913 w 2199"/>
                <a:gd name="T95" fmla="*/ 17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99" h="2199">
                  <a:moveTo>
                    <a:pt x="1099" y="255"/>
                  </a:moveTo>
                  <a:lnTo>
                    <a:pt x="1019" y="259"/>
                  </a:lnTo>
                  <a:lnTo>
                    <a:pt x="939" y="271"/>
                  </a:lnTo>
                  <a:lnTo>
                    <a:pt x="862" y="289"/>
                  </a:lnTo>
                  <a:lnTo>
                    <a:pt x="788" y="315"/>
                  </a:lnTo>
                  <a:lnTo>
                    <a:pt x="718" y="346"/>
                  </a:lnTo>
                  <a:lnTo>
                    <a:pt x="651" y="383"/>
                  </a:lnTo>
                  <a:lnTo>
                    <a:pt x="589" y="427"/>
                  </a:lnTo>
                  <a:lnTo>
                    <a:pt x="529" y="476"/>
                  </a:lnTo>
                  <a:lnTo>
                    <a:pt x="476" y="529"/>
                  </a:lnTo>
                  <a:lnTo>
                    <a:pt x="427" y="589"/>
                  </a:lnTo>
                  <a:lnTo>
                    <a:pt x="383" y="651"/>
                  </a:lnTo>
                  <a:lnTo>
                    <a:pt x="346" y="718"/>
                  </a:lnTo>
                  <a:lnTo>
                    <a:pt x="315" y="788"/>
                  </a:lnTo>
                  <a:lnTo>
                    <a:pt x="289" y="862"/>
                  </a:lnTo>
                  <a:lnTo>
                    <a:pt x="271" y="940"/>
                  </a:lnTo>
                  <a:lnTo>
                    <a:pt x="259" y="1019"/>
                  </a:lnTo>
                  <a:lnTo>
                    <a:pt x="255" y="1099"/>
                  </a:lnTo>
                  <a:lnTo>
                    <a:pt x="259" y="1181"/>
                  </a:lnTo>
                  <a:lnTo>
                    <a:pt x="271" y="1260"/>
                  </a:lnTo>
                  <a:lnTo>
                    <a:pt x="289" y="1337"/>
                  </a:lnTo>
                  <a:lnTo>
                    <a:pt x="315" y="1411"/>
                  </a:lnTo>
                  <a:lnTo>
                    <a:pt x="346" y="1481"/>
                  </a:lnTo>
                  <a:lnTo>
                    <a:pt x="383" y="1548"/>
                  </a:lnTo>
                  <a:lnTo>
                    <a:pt x="427" y="1610"/>
                  </a:lnTo>
                  <a:lnTo>
                    <a:pt x="476" y="1669"/>
                  </a:lnTo>
                  <a:lnTo>
                    <a:pt x="529" y="1723"/>
                  </a:lnTo>
                  <a:lnTo>
                    <a:pt x="589" y="1772"/>
                  </a:lnTo>
                  <a:lnTo>
                    <a:pt x="651" y="1816"/>
                  </a:lnTo>
                  <a:lnTo>
                    <a:pt x="718" y="1854"/>
                  </a:lnTo>
                  <a:lnTo>
                    <a:pt x="788" y="1885"/>
                  </a:lnTo>
                  <a:lnTo>
                    <a:pt x="862" y="1911"/>
                  </a:lnTo>
                  <a:lnTo>
                    <a:pt x="939" y="1929"/>
                  </a:lnTo>
                  <a:lnTo>
                    <a:pt x="1019" y="1941"/>
                  </a:lnTo>
                  <a:lnTo>
                    <a:pt x="1099" y="1944"/>
                  </a:lnTo>
                  <a:lnTo>
                    <a:pt x="1181" y="1941"/>
                  </a:lnTo>
                  <a:lnTo>
                    <a:pt x="1260" y="1929"/>
                  </a:lnTo>
                  <a:lnTo>
                    <a:pt x="1337" y="1911"/>
                  </a:lnTo>
                  <a:lnTo>
                    <a:pt x="1411" y="1885"/>
                  </a:lnTo>
                  <a:lnTo>
                    <a:pt x="1481" y="1854"/>
                  </a:lnTo>
                  <a:lnTo>
                    <a:pt x="1548" y="1816"/>
                  </a:lnTo>
                  <a:lnTo>
                    <a:pt x="1610" y="1772"/>
                  </a:lnTo>
                  <a:lnTo>
                    <a:pt x="1669" y="1723"/>
                  </a:lnTo>
                  <a:lnTo>
                    <a:pt x="1723" y="1669"/>
                  </a:lnTo>
                  <a:lnTo>
                    <a:pt x="1772" y="1610"/>
                  </a:lnTo>
                  <a:lnTo>
                    <a:pt x="1816" y="1548"/>
                  </a:lnTo>
                  <a:lnTo>
                    <a:pt x="1854" y="1481"/>
                  </a:lnTo>
                  <a:lnTo>
                    <a:pt x="1885" y="1411"/>
                  </a:lnTo>
                  <a:lnTo>
                    <a:pt x="1911" y="1337"/>
                  </a:lnTo>
                  <a:lnTo>
                    <a:pt x="1929" y="1260"/>
                  </a:lnTo>
                  <a:lnTo>
                    <a:pt x="1941" y="1181"/>
                  </a:lnTo>
                  <a:lnTo>
                    <a:pt x="1944" y="1099"/>
                  </a:lnTo>
                  <a:lnTo>
                    <a:pt x="1941" y="1019"/>
                  </a:lnTo>
                  <a:lnTo>
                    <a:pt x="1929" y="940"/>
                  </a:lnTo>
                  <a:lnTo>
                    <a:pt x="1911" y="862"/>
                  </a:lnTo>
                  <a:lnTo>
                    <a:pt x="1885" y="788"/>
                  </a:lnTo>
                  <a:lnTo>
                    <a:pt x="1854" y="718"/>
                  </a:lnTo>
                  <a:lnTo>
                    <a:pt x="1816" y="651"/>
                  </a:lnTo>
                  <a:lnTo>
                    <a:pt x="1772" y="589"/>
                  </a:lnTo>
                  <a:lnTo>
                    <a:pt x="1723" y="529"/>
                  </a:lnTo>
                  <a:lnTo>
                    <a:pt x="1669" y="476"/>
                  </a:lnTo>
                  <a:lnTo>
                    <a:pt x="1610" y="427"/>
                  </a:lnTo>
                  <a:lnTo>
                    <a:pt x="1548" y="383"/>
                  </a:lnTo>
                  <a:lnTo>
                    <a:pt x="1481" y="346"/>
                  </a:lnTo>
                  <a:lnTo>
                    <a:pt x="1411" y="315"/>
                  </a:lnTo>
                  <a:lnTo>
                    <a:pt x="1337" y="289"/>
                  </a:lnTo>
                  <a:lnTo>
                    <a:pt x="1260" y="271"/>
                  </a:lnTo>
                  <a:lnTo>
                    <a:pt x="1181" y="259"/>
                  </a:lnTo>
                  <a:lnTo>
                    <a:pt x="1099" y="255"/>
                  </a:lnTo>
                  <a:close/>
                  <a:moveTo>
                    <a:pt x="1099" y="0"/>
                  </a:moveTo>
                  <a:lnTo>
                    <a:pt x="1195" y="4"/>
                  </a:lnTo>
                  <a:lnTo>
                    <a:pt x="1287" y="17"/>
                  </a:lnTo>
                  <a:lnTo>
                    <a:pt x="1377" y="36"/>
                  </a:lnTo>
                  <a:lnTo>
                    <a:pt x="1464" y="62"/>
                  </a:lnTo>
                  <a:lnTo>
                    <a:pt x="1548" y="96"/>
                  </a:lnTo>
                  <a:lnTo>
                    <a:pt x="1629" y="136"/>
                  </a:lnTo>
                  <a:lnTo>
                    <a:pt x="1705" y="182"/>
                  </a:lnTo>
                  <a:lnTo>
                    <a:pt x="1777" y="234"/>
                  </a:lnTo>
                  <a:lnTo>
                    <a:pt x="1845" y="291"/>
                  </a:lnTo>
                  <a:lnTo>
                    <a:pt x="1908" y="355"/>
                  </a:lnTo>
                  <a:lnTo>
                    <a:pt x="1965" y="422"/>
                  </a:lnTo>
                  <a:lnTo>
                    <a:pt x="2017" y="494"/>
                  </a:lnTo>
                  <a:lnTo>
                    <a:pt x="2063" y="571"/>
                  </a:lnTo>
                  <a:lnTo>
                    <a:pt x="2104" y="651"/>
                  </a:lnTo>
                  <a:lnTo>
                    <a:pt x="2137" y="735"/>
                  </a:lnTo>
                  <a:lnTo>
                    <a:pt x="2163" y="822"/>
                  </a:lnTo>
                  <a:lnTo>
                    <a:pt x="2183" y="913"/>
                  </a:lnTo>
                  <a:lnTo>
                    <a:pt x="2196" y="1005"/>
                  </a:lnTo>
                  <a:lnTo>
                    <a:pt x="2199" y="1100"/>
                  </a:lnTo>
                  <a:lnTo>
                    <a:pt x="2196" y="1195"/>
                  </a:lnTo>
                  <a:lnTo>
                    <a:pt x="2183" y="1287"/>
                  </a:lnTo>
                  <a:lnTo>
                    <a:pt x="2163" y="1377"/>
                  </a:lnTo>
                  <a:lnTo>
                    <a:pt x="2137" y="1464"/>
                  </a:lnTo>
                  <a:lnTo>
                    <a:pt x="2104" y="1548"/>
                  </a:lnTo>
                  <a:lnTo>
                    <a:pt x="2063" y="1629"/>
                  </a:lnTo>
                  <a:lnTo>
                    <a:pt x="2017" y="1705"/>
                  </a:lnTo>
                  <a:lnTo>
                    <a:pt x="1965" y="1777"/>
                  </a:lnTo>
                  <a:lnTo>
                    <a:pt x="1908" y="1845"/>
                  </a:lnTo>
                  <a:lnTo>
                    <a:pt x="1845" y="1908"/>
                  </a:lnTo>
                  <a:lnTo>
                    <a:pt x="1777" y="1965"/>
                  </a:lnTo>
                  <a:lnTo>
                    <a:pt x="1705" y="2017"/>
                  </a:lnTo>
                  <a:lnTo>
                    <a:pt x="1629" y="2064"/>
                  </a:lnTo>
                  <a:lnTo>
                    <a:pt x="1548" y="2104"/>
                  </a:lnTo>
                  <a:lnTo>
                    <a:pt x="1464" y="2137"/>
                  </a:lnTo>
                  <a:lnTo>
                    <a:pt x="1377" y="2163"/>
                  </a:lnTo>
                  <a:lnTo>
                    <a:pt x="1287" y="2183"/>
                  </a:lnTo>
                  <a:lnTo>
                    <a:pt x="1195" y="2196"/>
                  </a:lnTo>
                  <a:lnTo>
                    <a:pt x="1099" y="2199"/>
                  </a:lnTo>
                  <a:lnTo>
                    <a:pt x="1005" y="2196"/>
                  </a:lnTo>
                  <a:lnTo>
                    <a:pt x="913" y="2183"/>
                  </a:lnTo>
                  <a:lnTo>
                    <a:pt x="822" y="2163"/>
                  </a:lnTo>
                  <a:lnTo>
                    <a:pt x="735" y="2137"/>
                  </a:lnTo>
                  <a:lnTo>
                    <a:pt x="651" y="2104"/>
                  </a:lnTo>
                  <a:lnTo>
                    <a:pt x="571" y="2064"/>
                  </a:lnTo>
                  <a:lnTo>
                    <a:pt x="494" y="2017"/>
                  </a:lnTo>
                  <a:lnTo>
                    <a:pt x="422" y="1965"/>
                  </a:lnTo>
                  <a:lnTo>
                    <a:pt x="355" y="1908"/>
                  </a:lnTo>
                  <a:lnTo>
                    <a:pt x="291" y="1845"/>
                  </a:lnTo>
                  <a:lnTo>
                    <a:pt x="234" y="1777"/>
                  </a:lnTo>
                  <a:lnTo>
                    <a:pt x="183" y="1705"/>
                  </a:lnTo>
                  <a:lnTo>
                    <a:pt x="136" y="1629"/>
                  </a:lnTo>
                  <a:lnTo>
                    <a:pt x="96" y="1548"/>
                  </a:lnTo>
                  <a:lnTo>
                    <a:pt x="62" y="1464"/>
                  </a:lnTo>
                  <a:lnTo>
                    <a:pt x="36" y="1377"/>
                  </a:lnTo>
                  <a:lnTo>
                    <a:pt x="17" y="1287"/>
                  </a:lnTo>
                  <a:lnTo>
                    <a:pt x="4" y="1195"/>
                  </a:lnTo>
                  <a:lnTo>
                    <a:pt x="0" y="1100"/>
                  </a:lnTo>
                  <a:lnTo>
                    <a:pt x="4" y="1005"/>
                  </a:lnTo>
                  <a:lnTo>
                    <a:pt x="17" y="913"/>
                  </a:lnTo>
                  <a:lnTo>
                    <a:pt x="36" y="822"/>
                  </a:lnTo>
                  <a:lnTo>
                    <a:pt x="62" y="735"/>
                  </a:lnTo>
                  <a:lnTo>
                    <a:pt x="96" y="651"/>
                  </a:lnTo>
                  <a:lnTo>
                    <a:pt x="136" y="571"/>
                  </a:lnTo>
                  <a:lnTo>
                    <a:pt x="183" y="494"/>
                  </a:lnTo>
                  <a:lnTo>
                    <a:pt x="234" y="422"/>
                  </a:lnTo>
                  <a:lnTo>
                    <a:pt x="291" y="355"/>
                  </a:lnTo>
                  <a:lnTo>
                    <a:pt x="355" y="291"/>
                  </a:lnTo>
                  <a:lnTo>
                    <a:pt x="422" y="234"/>
                  </a:lnTo>
                  <a:lnTo>
                    <a:pt x="494" y="182"/>
                  </a:lnTo>
                  <a:lnTo>
                    <a:pt x="571" y="136"/>
                  </a:lnTo>
                  <a:lnTo>
                    <a:pt x="651" y="96"/>
                  </a:lnTo>
                  <a:lnTo>
                    <a:pt x="735" y="62"/>
                  </a:lnTo>
                  <a:lnTo>
                    <a:pt x="822" y="36"/>
                  </a:lnTo>
                  <a:lnTo>
                    <a:pt x="913" y="17"/>
                  </a:lnTo>
                  <a:lnTo>
                    <a:pt x="1005" y="4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 sz="1403">
                <a:cs typeface="+mn-ea"/>
                <a:sym typeface="+mn-lt"/>
              </a:endParaRPr>
            </a:p>
          </p:txBody>
        </p:sp>
      </p:grpSp>
      <p:sp>
        <p:nvSpPr>
          <p:cNvPr id="53" name="Freeform 5"/>
          <p:cNvSpPr>
            <a:spLocks noEditPoints="1"/>
          </p:cNvSpPr>
          <p:nvPr/>
        </p:nvSpPr>
        <p:spPr bwMode="auto">
          <a:xfrm>
            <a:off x="3298407" y="2914689"/>
            <a:ext cx="392851" cy="350003"/>
          </a:xfrm>
          <a:custGeom>
            <a:avLst/>
            <a:gdLst>
              <a:gd name="T0" fmla="*/ 2008 w 2233"/>
              <a:gd name="T1" fmla="*/ 356 h 1989"/>
              <a:gd name="T2" fmla="*/ 1539 w 2233"/>
              <a:gd name="T3" fmla="*/ 356 h 1989"/>
              <a:gd name="T4" fmla="*/ 1539 w 2233"/>
              <a:gd name="T5" fmla="*/ 219 h 1989"/>
              <a:gd name="T6" fmla="*/ 1320 w 2233"/>
              <a:gd name="T7" fmla="*/ 0 h 1989"/>
              <a:gd name="T8" fmla="*/ 913 w 2233"/>
              <a:gd name="T9" fmla="*/ 0 h 1989"/>
              <a:gd name="T10" fmla="*/ 695 w 2233"/>
              <a:gd name="T11" fmla="*/ 219 h 1989"/>
              <a:gd name="T12" fmla="*/ 695 w 2233"/>
              <a:gd name="T13" fmla="*/ 356 h 1989"/>
              <a:gd name="T14" fmla="*/ 226 w 2233"/>
              <a:gd name="T15" fmla="*/ 356 h 1989"/>
              <a:gd name="T16" fmla="*/ 0 w 2233"/>
              <a:gd name="T17" fmla="*/ 582 h 1989"/>
              <a:gd name="T18" fmla="*/ 0 w 2233"/>
              <a:gd name="T19" fmla="*/ 1764 h 1989"/>
              <a:gd name="T20" fmla="*/ 226 w 2233"/>
              <a:gd name="T21" fmla="*/ 1989 h 1989"/>
              <a:gd name="T22" fmla="*/ 2008 w 2233"/>
              <a:gd name="T23" fmla="*/ 1989 h 1989"/>
              <a:gd name="T24" fmla="*/ 2233 w 2233"/>
              <a:gd name="T25" fmla="*/ 1764 h 1989"/>
              <a:gd name="T26" fmla="*/ 2233 w 2233"/>
              <a:gd name="T27" fmla="*/ 582 h 1989"/>
              <a:gd name="T28" fmla="*/ 2008 w 2233"/>
              <a:gd name="T29" fmla="*/ 356 h 1989"/>
              <a:gd name="T30" fmla="*/ 880 w 2233"/>
              <a:gd name="T31" fmla="*/ 219 h 1989"/>
              <a:gd name="T32" fmla="*/ 913 w 2233"/>
              <a:gd name="T33" fmla="*/ 186 h 1989"/>
              <a:gd name="T34" fmla="*/ 1320 w 2233"/>
              <a:gd name="T35" fmla="*/ 186 h 1989"/>
              <a:gd name="T36" fmla="*/ 1353 w 2233"/>
              <a:gd name="T37" fmla="*/ 219 h 1989"/>
              <a:gd name="T38" fmla="*/ 1353 w 2233"/>
              <a:gd name="T39" fmla="*/ 356 h 1989"/>
              <a:gd name="T40" fmla="*/ 880 w 2233"/>
              <a:gd name="T41" fmla="*/ 356 h 1989"/>
              <a:gd name="T42" fmla="*/ 880 w 2233"/>
              <a:gd name="T43" fmla="*/ 219 h 1989"/>
              <a:gd name="T44" fmla="*/ 226 w 2233"/>
              <a:gd name="T45" fmla="*/ 489 h 1989"/>
              <a:gd name="T46" fmla="*/ 2008 w 2233"/>
              <a:gd name="T47" fmla="*/ 489 h 1989"/>
              <a:gd name="T48" fmla="*/ 2100 w 2233"/>
              <a:gd name="T49" fmla="*/ 582 h 1989"/>
              <a:gd name="T50" fmla="*/ 2100 w 2233"/>
              <a:gd name="T51" fmla="*/ 1096 h 1989"/>
              <a:gd name="T52" fmla="*/ 1285 w 2233"/>
              <a:gd name="T53" fmla="*/ 1096 h 1989"/>
              <a:gd name="T54" fmla="*/ 1285 w 2233"/>
              <a:gd name="T55" fmla="*/ 1053 h 1989"/>
              <a:gd name="T56" fmla="*/ 1206 w 2233"/>
              <a:gd name="T57" fmla="*/ 973 h 1989"/>
              <a:gd name="T58" fmla="*/ 1027 w 2233"/>
              <a:gd name="T59" fmla="*/ 973 h 1989"/>
              <a:gd name="T60" fmla="*/ 948 w 2233"/>
              <a:gd name="T61" fmla="*/ 1053 h 1989"/>
              <a:gd name="T62" fmla="*/ 948 w 2233"/>
              <a:gd name="T63" fmla="*/ 1096 h 1989"/>
              <a:gd name="T64" fmla="*/ 133 w 2233"/>
              <a:gd name="T65" fmla="*/ 1096 h 1989"/>
              <a:gd name="T66" fmla="*/ 133 w 2233"/>
              <a:gd name="T67" fmla="*/ 582 h 1989"/>
              <a:gd name="T68" fmla="*/ 226 w 2233"/>
              <a:gd name="T69" fmla="*/ 489 h 1989"/>
              <a:gd name="T70" fmla="*/ 1015 w 2233"/>
              <a:gd name="T71" fmla="*/ 1053 h 1989"/>
              <a:gd name="T72" fmla="*/ 1027 w 2233"/>
              <a:gd name="T73" fmla="*/ 1040 h 1989"/>
              <a:gd name="T74" fmla="*/ 1206 w 2233"/>
              <a:gd name="T75" fmla="*/ 1040 h 1989"/>
              <a:gd name="T76" fmla="*/ 1219 w 2233"/>
              <a:gd name="T77" fmla="*/ 1053 h 1989"/>
              <a:gd name="T78" fmla="*/ 1219 w 2233"/>
              <a:gd name="T79" fmla="*/ 1231 h 1989"/>
              <a:gd name="T80" fmla="*/ 1206 w 2233"/>
              <a:gd name="T81" fmla="*/ 1244 h 1989"/>
              <a:gd name="T82" fmla="*/ 1027 w 2233"/>
              <a:gd name="T83" fmla="*/ 1244 h 1989"/>
              <a:gd name="T84" fmla="*/ 1015 w 2233"/>
              <a:gd name="T85" fmla="*/ 1231 h 1989"/>
              <a:gd name="T86" fmla="*/ 1015 w 2233"/>
              <a:gd name="T87" fmla="*/ 1053 h 1989"/>
              <a:gd name="T88" fmla="*/ 2008 w 2233"/>
              <a:gd name="T89" fmla="*/ 1857 h 1989"/>
              <a:gd name="T90" fmla="*/ 226 w 2233"/>
              <a:gd name="T91" fmla="*/ 1857 h 1989"/>
              <a:gd name="T92" fmla="*/ 133 w 2233"/>
              <a:gd name="T93" fmla="*/ 1764 h 1989"/>
              <a:gd name="T94" fmla="*/ 133 w 2233"/>
              <a:gd name="T95" fmla="*/ 1162 h 1989"/>
              <a:gd name="T96" fmla="*/ 948 w 2233"/>
              <a:gd name="T97" fmla="*/ 1162 h 1989"/>
              <a:gd name="T98" fmla="*/ 948 w 2233"/>
              <a:gd name="T99" fmla="*/ 1231 h 1989"/>
              <a:gd name="T100" fmla="*/ 1027 w 2233"/>
              <a:gd name="T101" fmla="*/ 1310 h 1989"/>
              <a:gd name="T102" fmla="*/ 1206 w 2233"/>
              <a:gd name="T103" fmla="*/ 1310 h 1989"/>
              <a:gd name="T104" fmla="*/ 1285 w 2233"/>
              <a:gd name="T105" fmla="*/ 1231 h 1989"/>
              <a:gd name="T106" fmla="*/ 1285 w 2233"/>
              <a:gd name="T107" fmla="*/ 1162 h 1989"/>
              <a:gd name="T108" fmla="*/ 2100 w 2233"/>
              <a:gd name="T109" fmla="*/ 1162 h 1989"/>
              <a:gd name="T110" fmla="*/ 2100 w 2233"/>
              <a:gd name="T111" fmla="*/ 1764 h 1989"/>
              <a:gd name="T112" fmla="*/ 2008 w 2233"/>
              <a:gd name="T113" fmla="*/ 1857 h 1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33" h="1989">
                <a:moveTo>
                  <a:pt x="2008" y="356"/>
                </a:moveTo>
                <a:cubicBezTo>
                  <a:pt x="1539" y="356"/>
                  <a:pt x="1539" y="356"/>
                  <a:pt x="1539" y="356"/>
                </a:cubicBezTo>
                <a:cubicBezTo>
                  <a:pt x="1539" y="219"/>
                  <a:pt x="1539" y="219"/>
                  <a:pt x="1539" y="219"/>
                </a:cubicBezTo>
                <a:cubicBezTo>
                  <a:pt x="1539" y="98"/>
                  <a:pt x="1441" y="0"/>
                  <a:pt x="1320" y="0"/>
                </a:cubicBezTo>
                <a:cubicBezTo>
                  <a:pt x="913" y="0"/>
                  <a:pt x="913" y="0"/>
                  <a:pt x="913" y="0"/>
                </a:cubicBezTo>
                <a:cubicBezTo>
                  <a:pt x="793" y="0"/>
                  <a:pt x="695" y="98"/>
                  <a:pt x="695" y="219"/>
                </a:cubicBezTo>
                <a:cubicBezTo>
                  <a:pt x="695" y="356"/>
                  <a:pt x="695" y="356"/>
                  <a:pt x="695" y="356"/>
                </a:cubicBezTo>
                <a:cubicBezTo>
                  <a:pt x="226" y="356"/>
                  <a:pt x="226" y="356"/>
                  <a:pt x="226" y="356"/>
                </a:cubicBezTo>
                <a:cubicBezTo>
                  <a:pt x="102" y="356"/>
                  <a:pt x="0" y="457"/>
                  <a:pt x="0" y="582"/>
                </a:cubicBezTo>
                <a:cubicBezTo>
                  <a:pt x="0" y="1764"/>
                  <a:pt x="0" y="1764"/>
                  <a:pt x="0" y="1764"/>
                </a:cubicBezTo>
                <a:cubicBezTo>
                  <a:pt x="0" y="1888"/>
                  <a:pt x="102" y="1989"/>
                  <a:pt x="226" y="1989"/>
                </a:cubicBezTo>
                <a:cubicBezTo>
                  <a:pt x="2008" y="1989"/>
                  <a:pt x="2008" y="1989"/>
                  <a:pt x="2008" y="1989"/>
                </a:cubicBezTo>
                <a:cubicBezTo>
                  <a:pt x="2132" y="1989"/>
                  <a:pt x="2233" y="1888"/>
                  <a:pt x="2233" y="1764"/>
                </a:cubicBezTo>
                <a:cubicBezTo>
                  <a:pt x="2233" y="582"/>
                  <a:pt x="2233" y="582"/>
                  <a:pt x="2233" y="582"/>
                </a:cubicBezTo>
                <a:cubicBezTo>
                  <a:pt x="2233" y="457"/>
                  <a:pt x="2132" y="356"/>
                  <a:pt x="2008" y="356"/>
                </a:cubicBezTo>
                <a:close/>
                <a:moveTo>
                  <a:pt x="880" y="219"/>
                </a:moveTo>
                <a:cubicBezTo>
                  <a:pt x="880" y="201"/>
                  <a:pt x="895" y="186"/>
                  <a:pt x="913" y="186"/>
                </a:cubicBezTo>
                <a:cubicBezTo>
                  <a:pt x="1320" y="186"/>
                  <a:pt x="1320" y="186"/>
                  <a:pt x="1320" y="186"/>
                </a:cubicBezTo>
                <a:cubicBezTo>
                  <a:pt x="1339" y="186"/>
                  <a:pt x="1353" y="201"/>
                  <a:pt x="1353" y="219"/>
                </a:cubicBezTo>
                <a:cubicBezTo>
                  <a:pt x="1353" y="356"/>
                  <a:pt x="1353" y="356"/>
                  <a:pt x="1353" y="356"/>
                </a:cubicBezTo>
                <a:cubicBezTo>
                  <a:pt x="880" y="356"/>
                  <a:pt x="880" y="356"/>
                  <a:pt x="880" y="356"/>
                </a:cubicBezTo>
                <a:lnTo>
                  <a:pt x="880" y="219"/>
                </a:lnTo>
                <a:close/>
                <a:moveTo>
                  <a:pt x="226" y="489"/>
                </a:moveTo>
                <a:cubicBezTo>
                  <a:pt x="2008" y="489"/>
                  <a:pt x="2008" y="489"/>
                  <a:pt x="2008" y="489"/>
                </a:cubicBezTo>
                <a:cubicBezTo>
                  <a:pt x="2059" y="489"/>
                  <a:pt x="2100" y="531"/>
                  <a:pt x="2100" y="582"/>
                </a:cubicBezTo>
                <a:cubicBezTo>
                  <a:pt x="2100" y="1096"/>
                  <a:pt x="2100" y="1096"/>
                  <a:pt x="2100" y="1096"/>
                </a:cubicBezTo>
                <a:cubicBezTo>
                  <a:pt x="1285" y="1096"/>
                  <a:pt x="1285" y="1096"/>
                  <a:pt x="1285" y="1096"/>
                </a:cubicBezTo>
                <a:cubicBezTo>
                  <a:pt x="1285" y="1053"/>
                  <a:pt x="1285" y="1053"/>
                  <a:pt x="1285" y="1053"/>
                </a:cubicBezTo>
                <a:cubicBezTo>
                  <a:pt x="1285" y="1009"/>
                  <a:pt x="1250" y="973"/>
                  <a:pt x="1206" y="973"/>
                </a:cubicBezTo>
                <a:cubicBezTo>
                  <a:pt x="1027" y="973"/>
                  <a:pt x="1027" y="973"/>
                  <a:pt x="1027" y="973"/>
                </a:cubicBezTo>
                <a:cubicBezTo>
                  <a:pt x="984" y="973"/>
                  <a:pt x="948" y="1009"/>
                  <a:pt x="948" y="1053"/>
                </a:cubicBezTo>
                <a:cubicBezTo>
                  <a:pt x="948" y="1096"/>
                  <a:pt x="948" y="1096"/>
                  <a:pt x="948" y="1096"/>
                </a:cubicBezTo>
                <a:cubicBezTo>
                  <a:pt x="133" y="1096"/>
                  <a:pt x="133" y="1096"/>
                  <a:pt x="133" y="1096"/>
                </a:cubicBezTo>
                <a:cubicBezTo>
                  <a:pt x="133" y="582"/>
                  <a:pt x="133" y="582"/>
                  <a:pt x="133" y="582"/>
                </a:cubicBezTo>
                <a:cubicBezTo>
                  <a:pt x="133" y="531"/>
                  <a:pt x="175" y="489"/>
                  <a:pt x="226" y="489"/>
                </a:cubicBezTo>
                <a:close/>
                <a:moveTo>
                  <a:pt x="1015" y="1053"/>
                </a:moveTo>
                <a:cubicBezTo>
                  <a:pt x="1015" y="1046"/>
                  <a:pt x="1020" y="1040"/>
                  <a:pt x="1027" y="1040"/>
                </a:cubicBezTo>
                <a:cubicBezTo>
                  <a:pt x="1206" y="1040"/>
                  <a:pt x="1206" y="1040"/>
                  <a:pt x="1206" y="1040"/>
                </a:cubicBezTo>
                <a:cubicBezTo>
                  <a:pt x="1213" y="1040"/>
                  <a:pt x="1219" y="1046"/>
                  <a:pt x="1219" y="1053"/>
                </a:cubicBezTo>
                <a:cubicBezTo>
                  <a:pt x="1219" y="1231"/>
                  <a:pt x="1219" y="1231"/>
                  <a:pt x="1219" y="1231"/>
                </a:cubicBezTo>
                <a:cubicBezTo>
                  <a:pt x="1219" y="1238"/>
                  <a:pt x="1213" y="1244"/>
                  <a:pt x="1206" y="1244"/>
                </a:cubicBezTo>
                <a:cubicBezTo>
                  <a:pt x="1027" y="1244"/>
                  <a:pt x="1027" y="1244"/>
                  <a:pt x="1027" y="1244"/>
                </a:cubicBezTo>
                <a:cubicBezTo>
                  <a:pt x="1020" y="1244"/>
                  <a:pt x="1015" y="1238"/>
                  <a:pt x="1015" y="1231"/>
                </a:cubicBezTo>
                <a:lnTo>
                  <a:pt x="1015" y="1053"/>
                </a:lnTo>
                <a:close/>
                <a:moveTo>
                  <a:pt x="2008" y="1857"/>
                </a:moveTo>
                <a:cubicBezTo>
                  <a:pt x="226" y="1857"/>
                  <a:pt x="226" y="1857"/>
                  <a:pt x="226" y="1857"/>
                </a:cubicBezTo>
                <a:cubicBezTo>
                  <a:pt x="175" y="1857"/>
                  <a:pt x="133" y="1815"/>
                  <a:pt x="133" y="1764"/>
                </a:cubicBezTo>
                <a:cubicBezTo>
                  <a:pt x="133" y="1162"/>
                  <a:pt x="133" y="1162"/>
                  <a:pt x="133" y="1162"/>
                </a:cubicBezTo>
                <a:cubicBezTo>
                  <a:pt x="948" y="1162"/>
                  <a:pt x="948" y="1162"/>
                  <a:pt x="948" y="1162"/>
                </a:cubicBezTo>
                <a:cubicBezTo>
                  <a:pt x="948" y="1231"/>
                  <a:pt x="948" y="1231"/>
                  <a:pt x="948" y="1231"/>
                </a:cubicBezTo>
                <a:cubicBezTo>
                  <a:pt x="948" y="1275"/>
                  <a:pt x="984" y="1310"/>
                  <a:pt x="1027" y="1310"/>
                </a:cubicBezTo>
                <a:cubicBezTo>
                  <a:pt x="1206" y="1310"/>
                  <a:pt x="1206" y="1310"/>
                  <a:pt x="1206" y="1310"/>
                </a:cubicBezTo>
                <a:cubicBezTo>
                  <a:pt x="1250" y="1310"/>
                  <a:pt x="1285" y="1275"/>
                  <a:pt x="1285" y="1231"/>
                </a:cubicBezTo>
                <a:cubicBezTo>
                  <a:pt x="1285" y="1162"/>
                  <a:pt x="1285" y="1162"/>
                  <a:pt x="1285" y="1162"/>
                </a:cubicBezTo>
                <a:cubicBezTo>
                  <a:pt x="2100" y="1162"/>
                  <a:pt x="2100" y="1162"/>
                  <a:pt x="2100" y="1162"/>
                </a:cubicBezTo>
                <a:cubicBezTo>
                  <a:pt x="2100" y="1764"/>
                  <a:pt x="2100" y="1764"/>
                  <a:pt x="2100" y="1764"/>
                </a:cubicBezTo>
                <a:cubicBezTo>
                  <a:pt x="2100" y="1815"/>
                  <a:pt x="2059" y="1857"/>
                  <a:pt x="2008" y="1857"/>
                </a:cubicBezTo>
                <a:close/>
              </a:path>
            </a:pathLst>
          </a:custGeom>
          <a:solidFill>
            <a:srgbClr val="69565B"/>
          </a:solidFill>
          <a:ln>
            <a:noFill/>
          </a:ln>
        </p:spPr>
        <p:txBody>
          <a:bodyPr vert="horz" wrap="square" lIns="82296" tIns="41148" rIns="82296" bIns="41148" numCol="1" anchor="t" anchorCtr="0" compatLnSpc="1"/>
          <a:lstStyle/>
          <a:p>
            <a:endParaRPr lang="id-ID" sz="1620">
              <a:cs typeface="+mn-ea"/>
              <a:sym typeface="+mn-lt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101465" y="1541622"/>
            <a:ext cx="4821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黄志超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 </a:t>
            </a:r>
          </a:p>
          <a:p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chartroomclient:客户端包</a:t>
            </a:r>
          </a:p>
        </p:txBody>
      </p:sp>
      <p:sp>
        <p:nvSpPr>
          <p:cNvPr id="105" name="矩形 104"/>
          <p:cNvSpPr/>
          <p:nvPr/>
        </p:nvSpPr>
        <p:spPr>
          <a:xfrm>
            <a:off x="4125605" y="1783140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107" name="矩形 106"/>
          <p:cNvSpPr/>
          <p:nvPr/>
        </p:nvSpPr>
        <p:spPr>
          <a:xfrm>
            <a:off x="4664846" y="2526030"/>
            <a:ext cx="4229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贾淑媚</a:t>
            </a:r>
          </a:p>
          <a:p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chartroomserver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：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服务器包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847124" y="2646105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116" name="矩形 115"/>
          <p:cNvSpPr/>
          <p:nvPr/>
        </p:nvSpPr>
        <p:spPr>
          <a:xfrm>
            <a:off x="4816946" y="3409724"/>
            <a:ext cx="40757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姬文泽</a:t>
            </a:r>
          </a:p>
          <a:p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chartroomsend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：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连接用户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5169545" y="3722906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119" name="矩形 118"/>
          <p:cNvSpPr/>
          <p:nvPr/>
        </p:nvSpPr>
        <p:spPr>
          <a:xfrm>
            <a:off x="4435316" y="4489609"/>
            <a:ext cx="3770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赵虹</a:t>
            </a:r>
          </a:p>
          <a:p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chartroomutil：工具包</a:t>
            </a:r>
          </a:p>
        </p:txBody>
      </p:sp>
      <p:sp>
        <p:nvSpPr>
          <p:cNvPr id="120" name="矩形 119"/>
          <p:cNvSpPr/>
          <p:nvPr/>
        </p:nvSpPr>
        <p:spPr>
          <a:xfrm>
            <a:off x="4459456" y="4731127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0" grpId="0" animBg="1"/>
      <p:bldP spid="44" grpId="0" animBg="1"/>
      <p:bldP spid="53" grpId="0" animBg="1"/>
      <p:bldP spid="105" grpId="0"/>
      <p:bldP spid="108" grpId="0"/>
      <p:bldP spid="117" grpId="0"/>
      <p:bldP spid="1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000079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3" y="843915"/>
            <a:ext cx="9177338" cy="5171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504" y="1883569"/>
            <a:ext cx="8702993" cy="321849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-35719" y="2180273"/>
            <a:ext cx="9219248" cy="2649855"/>
          </a:xfrm>
          <a:prstGeom prst="rect">
            <a:avLst/>
          </a:prstGeom>
          <a:solidFill>
            <a:srgbClr val="69565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985838" y="2179796"/>
            <a:ext cx="7191851" cy="2649855"/>
          </a:xfrm>
          <a:prstGeom prst="rect">
            <a:avLst/>
          </a:prstGeom>
          <a:noFill/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1"/>
          <a:stretch>
            <a:fillRect/>
          </a:stretch>
        </p:blipFill>
        <p:spPr>
          <a:xfrm>
            <a:off x="5347615" y="1387247"/>
            <a:ext cx="2951108" cy="2064707"/>
          </a:xfrm>
          <a:custGeom>
            <a:avLst/>
            <a:gdLst>
              <a:gd name="connsiteX0" fmla="*/ 1445383 w 3934810"/>
              <a:gd name="connsiteY0" fmla="*/ 0 h 2752943"/>
              <a:gd name="connsiteX1" fmla="*/ 3934810 w 3934810"/>
              <a:gd name="connsiteY1" fmla="*/ 0 h 2752943"/>
              <a:gd name="connsiteX2" fmla="*/ 3934810 w 3934810"/>
              <a:gd name="connsiteY2" fmla="*/ 2752943 h 2752943"/>
              <a:gd name="connsiteX3" fmla="*/ 0 w 3934810"/>
              <a:gd name="connsiteY3" fmla="*/ 2752943 h 2752943"/>
              <a:gd name="connsiteX4" fmla="*/ 0 w 3934810"/>
              <a:gd name="connsiteY4" fmla="*/ 1590167 h 2752943"/>
              <a:gd name="connsiteX5" fmla="*/ 1445383 w 3934810"/>
              <a:gd name="connsiteY5" fmla="*/ 1590167 h 275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4810" h="2752943">
                <a:moveTo>
                  <a:pt x="1445383" y="0"/>
                </a:moveTo>
                <a:lnTo>
                  <a:pt x="3934810" y="0"/>
                </a:lnTo>
                <a:lnTo>
                  <a:pt x="3934810" y="2752943"/>
                </a:lnTo>
                <a:lnTo>
                  <a:pt x="0" y="2752943"/>
                </a:lnTo>
                <a:lnTo>
                  <a:pt x="0" y="1590167"/>
                </a:lnTo>
                <a:lnTo>
                  <a:pt x="1445383" y="1590167"/>
                </a:lnTo>
                <a:close/>
              </a:path>
            </a:pathLst>
          </a:cu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5" b="78275"/>
          <a:stretch>
            <a:fillRect/>
          </a:stretch>
        </p:blipFill>
        <p:spPr>
          <a:xfrm>
            <a:off x="2176937" y="3599724"/>
            <a:ext cx="1213927" cy="1129057"/>
          </a:xfrm>
          <a:custGeom>
            <a:avLst/>
            <a:gdLst>
              <a:gd name="connsiteX0" fmla="*/ 0 w 1618569"/>
              <a:gd name="connsiteY0" fmla="*/ 0 h 1505409"/>
              <a:gd name="connsiteX1" fmla="*/ 1618569 w 1618569"/>
              <a:gd name="connsiteY1" fmla="*/ 0 h 1505409"/>
              <a:gd name="connsiteX2" fmla="*/ 1618569 w 1618569"/>
              <a:gd name="connsiteY2" fmla="*/ 1505409 h 1505409"/>
              <a:gd name="connsiteX3" fmla="*/ 0 w 1618569"/>
              <a:gd name="connsiteY3" fmla="*/ 1505409 h 150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569" h="1505409">
                <a:moveTo>
                  <a:pt x="0" y="0"/>
                </a:moveTo>
                <a:lnTo>
                  <a:pt x="1618569" y="0"/>
                </a:lnTo>
                <a:lnTo>
                  <a:pt x="1618569" y="1505409"/>
                </a:lnTo>
                <a:lnTo>
                  <a:pt x="0" y="1505409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>
            <a:off x="2872593" y="3106727"/>
            <a:ext cx="4139089" cy="877163"/>
            <a:chOff x="-473906" y="2627827"/>
            <a:chExt cx="5518785" cy="1169551"/>
          </a:xfrm>
        </p:grpSpPr>
        <p:sp>
          <p:nvSpPr>
            <p:cNvPr id="9" name="TextBox 6"/>
            <p:cNvSpPr txBox="1"/>
            <p:nvPr/>
          </p:nvSpPr>
          <p:spPr>
            <a:xfrm>
              <a:off x="-473906" y="2627827"/>
              <a:ext cx="5518785" cy="1169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4.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课程设计</a:t>
              </a:r>
              <a:r>
                <a:rPr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成果</a:t>
              </a:r>
              <a:endParaRPr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  <a:p>
              <a:pPr algn="l"/>
              <a:endParaRPr lang="zh-CN" altLang="en-US" sz="21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 flipH="1">
              <a:off x="983418" y="3088008"/>
              <a:ext cx="2162175" cy="2288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1050"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7" name="TextBox 40"/>
          <p:cNvSpPr txBox="1"/>
          <p:nvPr/>
        </p:nvSpPr>
        <p:spPr>
          <a:xfrm flipH="1">
            <a:off x="2329816" y="3788092"/>
            <a:ext cx="1621631" cy="171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endParaRPr lang="en-US" sz="1050"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animBg="1"/>
      <p:bldP spid="19" grpId="1" bldLvl="0" animBg="1"/>
      <p:bldP spid="1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PART.4</a:t>
            </a:r>
          </a:p>
        </p:txBody>
      </p:sp>
      <p:sp>
        <p:nvSpPr>
          <p:cNvPr id="2" name="矩形 1"/>
          <p:cNvSpPr/>
          <p:nvPr/>
        </p:nvSpPr>
        <p:spPr>
          <a:xfrm>
            <a:off x="1628626" y="4701124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" name="矩形 2"/>
          <p:cNvSpPr/>
          <p:nvPr/>
        </p:nvSpPr>
        <p:spPr>
          <a:xfrm>
            <a:off x="721995" y="2955608"/>
            <a:ext cx="2298383" cy="933926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3600" b="1" noProof="1">
                <a:latin typeface="微软雅黑" panose="020B0503020204020204" charset="-122"/>
                <a:ea typeface="微软雅黑" panose="020B0503020204020204" charset="-122"/>
              </a:rPr>
              <a:t>注册界面</a:t>
            </a:r>
          </a:p>
        </p:txBody>
      </p:sp>
      <p:sp>
        <p:nvSpPr>
          <p:cNvPr id="19" name="矩形 18"/>
          <p:cNvSpPr/>
          <p:nvPr/>
        </p:nvSpPr>
        <p:spPr>
          <a:xfrm>
            <a:off x="5082391" y="2266123"/>
            <a:ext cx="2575622" cy="253916"/>
          </a:xfrm>
          <a:prstGeom prst="rect">
            <a:avLst/>
          </a:prstGeom>
        </p:spPr>
        <p:txBody>
          <a:bodyPr wrap="none">
            <a:normAutofit fontScale="92500" lnSpcReduction="10000"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endParaRPr lang="zh-CN" altLang="en-US" sz="1200" b="1" noProof="1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CDABB6D-C227-42CF-80EC-2871C3CEB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37" y="1340205"/>
            <a:ext cx="5181574" cy="41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80280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  <p:bldP spid="3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PART.4</a:t>
            </a:r>
          </a:p>
        </p:txBody>
      </p:sp>
      <p:sp>
        <p:nvSpPr>
          <p:cNvPr id="2" name="矩形 1"/>
          <p:cNvSpPr/>
          <p:nvPr/>
        </p:nvSpPr>
        <p:spPr>
          <a:xfrm>
            <a:off x="1628626" y="4701124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" name="矩形 2"/>
          <p:cNvSpPr/>
          <p:nvPr/>
        </p:nvSpPr>
        <p:spPr>
          <a:xfrm>
            <a:off x="721995" y="2955608"/>
            <a:ext cx="2298383" cy="933926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3600" b="1" noProof="1">
                <a:latin typeface="微软雅黑" panose="020B0503020204020204" charset="-122"/>
                <a:ea typeface="微软雅黑" panose="020B0503020204020204" charset="-122"/>
              </a:rPr>
              <a:t>注册失败</a:t>
            </a:r>
          </a:p>
        </p:txBody>
      </p:sp>
      <p:sp>
        <p:nvSpPr>
          <p:cNvPr id="19" name="矩形 18"/>
          <p:cNvSpPr/>
          <p:nvPr/>
        </p:nvSpPr>
        <p:spPr>
          <a:xfrm>
            <a:off x="5082391" y="2266123"/>
            <a:ext cx="2575622" cy="253916"/>
          </a:xfrm>
          <a:prstGeom prst="rect">
            <a:avLst/>
          </a:prstGeom>
        </p:spPr>
        <p:txBody>
          <a:bodyPr wrap="none">
            <a:normAutofit fontScale="92500" lnSpcReduction="10000"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endParaRPr lang="zh-CN" altLang="en-US" sz="1200" b="1" noProof="1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588F2AE-BDAD-421B-A05E-71DB66539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437" y="1759513"/>
            <a:ext cx="5842369" cy="33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20841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  <p:bldP spid="3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PART.4</a:t>
            </a:r>
          </a:p>
        </p:txBody>
      </p:sp>
      <p:sp>
        <p:nvSpPr>
          <p:cNvPr id="2" name="矩形 1"/>
          <p:cNvSpPr/>
          <p:nvPr/>
        </p:nvSpPr>
        <p:spPr>
          <a:xfrm>
            <a:off x="1628626" y="4701124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" name="矩形 2"/>
          <p:cNvSpPr/>
          <p:nvPr/>
        </p:nvSpPr>
        <p:spPr>
          <a:xfrm>
            <a:off x="721995" y="2955608"/>
            <a:ext cx="2298383" cy="933926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3600" b="1" noProof="1">
                <a:latin typeface="微软雅黑" panose="020B0503020204020204" charset="-122"/>
                <a:ea typeface="微软雅黑" panose="020B0503020204020204" charset="-122"/>
              </a:rPr>
              <a:t>登录界面</a:t>
            </a:r>
          </a:p>
        </p:txBody>
      </p:sp>
      <p:sp>
        <p:nvSpPr>
          <p:cNvPr id="19" name="矩形 18"/>
          <p:cNvSpPr/>
          <p:nvPr/>
        </p:nvSpPr>
        <p:spPr>
          <a:xfrm>
            <a:off x="5082391" y="2266123"/>
            <a:ext cx="2575622" cy="253916"/>
          </a:xfrm>
          <a:prstGeom prst="rect">
            <a:avLst/>
          </a:prstGeom>
        </p:spPr>
        <p:txBody>
          <a:bodyPr wrap="none">
            <a:normAutofit fontScale="92500" lnSpcReduction="10000"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endParaRPr lang="zh-CN" altLang="en-US" sz="1200" b="1" noProof="1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0703" y="1398590"/>
            <a:ext cx="5425182" cy="3998786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  <p:bldP spid="3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PART.4</a:t>
            </a:r>
          </a:p>
        </p:txBody>
      </p:sp>
      <p:sp>
        <p:nvSpPr>
          <p:cNvPr id="2" name="矩形 1"/>
          <p:cNvSpPr/>
          <p:nvPr/>
        </p:nvSpPr>
        <p:spPr>
          <a:xfrm>
            <a:off x="1628626" y="4701124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" name="矩形 2"/>
          <p:cNvSpPr/>
          <p:nvPr/>
        </p:nvSpPr>
        <p:spPr>
          <a:xfrm>
            <a:off x="721995" y="2955608"/>
            <a:ext cx="2298383" cy="933926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3600" b="1" noProof="1">
                <a:latin typeface="微软雅黑" panose="020B0503020204020204" charset="-122"/>
                <a:ea typeface="微软雅黑" panose="020B0503020204020204" charset="-122"/>
              </a:rPr>
              <a:t>一对一界面</a:t>
            </a:r>
          </a:p>
        </p:txBody>
      </p:sp>
      <p:sp>
        <p:nvSpPr>
          <p:cNvPr id="19" name="矩形 18"/>
          <p:cNvSpPr/>
          <p:nvPr/>
        </p:nvSpPr>
        <p:spPr>
          <a:xfrm>
            <a:off x="5082391" y="2266123"/>
            <a:ext cx="2575622" cy="253916"/>
          </a:xfrm>
          <a:prstGeom prst="rect">
            <a:avLst/>
          </a:prstGeom>
        </p:spPr>
        <p:txBody>
          <a:bodyPr wrap="none">
            <a:normAutofit fontScale="92500" lnSpcReduction="10000"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endParaRPr lang="zh-CN" altLang="en-US" sz="1200" b="1" noProof="1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7083" y="1662351"/>
            <a:ext cx="5425182" cy="34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67702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  <p:bldP spid="3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PART.4</a:t>
            </a:r>
          </a:p>
        </p:txBody>
      </p:sp>
      <p:sp>
        <p:nvSpPr>
          <p:cNvPr id="2" name="矩形 1"/>
          <p:cNvSpPr/>
          <p:nvPr/>
        </p:nvSpPr>
        <p:spPr>
          <a:xfrm>
            <a:off x="1628626" y="4701124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" name="矩形 2"/>
          <p:cNvSpPr/>
          <p:nvPr/>
        </p:nvSpPr>
        <p:spPr>
          <a:xfrm flipH="1">
            <a:off x="3775710" y="1878330"/>
            <a:ext cx="1868329" cy="835343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3600" b="1" noProof="1">
                <a:latin typeface="微软雅黑" panose="020B0503020204020204" charset="-122"/>
                <a:ea typeface="微软雅黑" panose="020B0503020204020204" charset="-122"/>
              </a:rPr>
              <a:t>聊天室界面</a:t>
            </a:r>
          </a:p>
        </p:txBody>
      </p:sp>
      <p:sp>
        <p:nvSpPr>
          <p:cNvPr id="18" name="矩形 17"/>
          <p:cNvSpPr/>
          <p:nvPr/>
        </p:nvSpPr>
        <p:spPr>
          <a:xfrm>
            <a:off x="5082391" y="2579430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19" name="矩形 18"/>
          <p:cNvSpPr/>
          <p:nvPr/>
        </p:nvSpPr>
        <p:spPr>
          <a:xfrm>
            <a:off x="5082391" y="2266123"/>
            <a:ext cx="2575622" cy="253916"/>
          </a:xfrm>
          <a:prstGeom prst="rect">
            <a:avLst/>
          </a:prstGeom>
        </p:spPr>
        <p:txBody>
          <a:bodyPr wrap="none">
            <a:normAutofit fontScale="92500" lnSpcReduction="10000"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endParaRPr lang="zh-CN" altLang="en-US" sz="1200" b="1" noProof="1"/>
          </a:p>
        </p:txBody>
      </p:sp>
      <p:pic>
        <p:nvPicPr>
          <p:cNvPr id="20" name="图片 19" descr="微信图片_20210707204409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4" y="3278029"/>
            <a:ext cx="8611553" cy="24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33430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  <p:bldP spid="3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000079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3" y="843915"/>
            <a:ext cx="9177338" cy="5171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504" y="1883569"/>
            <a:ext cx="8702993" cy="321849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-35719" y="2180273"/>
            <a:ext cx="9219248" cy="2649855"/>
          </a:xfrm>
          <a:prstGeom prst="rect">
            <a:avLst/>
          </a:prstGeom>
          <a:solidFill>
            <a:srgbClr val="69565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985838" y="2179796"/>
            <a:ext cx="7191851" cy="2649855"/>
          </a:xfrm>
          <a:prstGeom prst="rect">
            <a:avLst/>
          </a:prstGeom>
          <a:noFill/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1"/>
          <a:stretch>
            <a:fillRect/>
          </a:stretch>
        </p:blipFill>
        <p:spPr>
          <a:xfrm>
            <a:off x="5347615" y="1387247"/>
            <a:ext cx="2951108" cy="2064707"/>
          </a:xfrm>
          <a:custGeom>
            <a:avLst/>
            <a:gdLst>
              <a:gd name="connsiteX0" fmla="*/ 1445383 w 3934810"/>
              <a:gd name="connsiteY0" fmla="*/ 0 h 2752943"/>
              <a:gd name="connsiteX1" fmla="*/ 3934810 w 3934810"/>
              <a:gd name="connsiteY1" fmla="*/ 0 h 2752943"/>
              <a:gd name="connsiteX2" fmla="*/ 3934810 w 3934810"/>
              <a:gd name="connsiteY2" fmla="*/ 2752943 h 2752943"/>
              <a:gd name="connsiteX3" fmla="*/ 0 w 3934810"/>
              <a:gd name="connsiteY3" fmla="*/ 2752943 h 2752943"/>
              <a:gd name="connsiteX4" fmla="*/ 0 w 3934810"/>
              <a:gd name="connsiteY4" fmla="*/ 1590167 h 2752943"/>
              <a:gd name="connsiteX5" fmla="*/ 1445383 w 3934810"/>
              <a:gd name="connsiteY5" fmla="*/ 1590167 h 275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4810" h="2752943">
                <a:moveTo>
                  <a:pt x="1445383" y="0"/>
                </a:moveTo>
                <a:lnTo>
                  <a:pt x="3934810" y="0"/>
                </a:lnTo>
                <a:lnTo>
                  <a:pt x="3934810" y="2752943"/>
                </a:lnTo>
                <a:lnTo>
                  <a:pt x="0" y="2752943"/>
                </a:lnTo>
                <a:lnTo>
                  <a:pt x="0" y="1590167"/>
                </a:lnTo>
                <a:lnTo>
                  <a:pt x="1445383" y="1590167"/>
                </a:lnTo>
                <a:close/>
              </a:path>
            </a:pathLst>
          </a:cu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5" b="78275"/>
          <a:stretch>
            <a:fillRect/>
          </a:stretch>
        </p:blipFill>
        <p:spPr>
          <a:xfrm>
            <a:off x="2176937" y="3599724"/>
            <a:ext cx="1213927" cy="1129057"/>
          </a:xfrm>
          <a:custGeom>
            <a:avLst/>
            <a:gdLst>
              <a:gd name="connsiteX0" fmla="*/ 0 w 1618569"/>
              <a:gd name="connsiteY0" fmla="*/ 0 h 1505409"/>
              <a:gd name="connsiteX1" fmla="*/ 1618569 w 1618569"/>
              <a:gd name="connsiteY1" fmla="*/ 0 h 1505409"/>
              <a:gd name="connsiteX2" fmla="*/ 1618569 w 1618569"/>
              <a:gd name="connsiteY2" fmla="*/ 1505409 h 1505409"/>
              <a:gd name="connsiteX3" fmla="*/ 0 w 1618569"/>
              <a:gd name="connsiteY3" fmla="*/ 1505409 h 150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569" h="1505409">
                <a:moveTo>
                  <a:pt x="0" y="0"/>
                </a:moveTo>
                <a:lnTo>
                  <a:pt x="1618569" y="0"/>
                </a:lnTo>
                <a:lnTo>
                  <a:pt x="1618569" y="1505409"/>
                </a:lnTo>
                <a:lnTo>
                  <a:pt x="0" y="1505409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>
            <a:off x="3870337" y="3129110"/>
            <a:ext cx="1716881" cy="553998"/>
            <a:chOff x="856419" y="2657672"/>
            <a:chExt cx="2289174" cy="738663"/>
          </a:xfrm>
        </p:grpSpPr>
        <p:sp>
          <p:nvSpPr>
            <p:cNvPr id="9" name="TextBox 6"/>
            <p:cNvSpPr txBox="1"/>
            <p:nvPr/>
          </p:nvSpPr>
          <p:spPr>
            <a:xfrm>
              <a:off x="856419" y="2657672"/>
              <a:ext cx="1786813" cy="73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5</a:t>
              </a:r>
              <a:r>
                <a:rPr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.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小结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flipH="1">
              <a:off x="983418" y="3088007"/>
              <a:ext cx="2162175" cy="2288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1050"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7" name="TextBox 40"/>
          <p:cNvSpPr txBox="1"/>
          <p:nvPr/>
        </p:nvSpPr>
        <p:spPr>
          <a:xfrm flipH="1">
            <a:off x="2329816" y="3788092"/>
            <a:ext cx="1621631" cy="171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endParaRPr lang="en-US" sz="1050"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animBg="1"/>
      <p:bldP spid="19" grpId="1" bldLvl="0" animBg="1"/>
      <p:bldP spid="1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PART.5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11784" y="1859303"/>
            <a:ext cx="6770915" cy="2723658"/>
            <a:chOff x="838200" y="1824247"/>
            <a:chExt cx="10515600" cy="4229990"/>
          </a:xfrm>
        </p:grpSpPr>
        <p:sp>
          <p:nvSpPr>
            <p:cNvPr id="3" name="圆角矩形 1"/>
            <p:cNvSpPr/>
            <p:nvPr/>
          </p:nvSpPr>
          <p:spPr>
            <a:xfrm>
              <a:off x="1557413" y="3982192"/>
              <a:ext cx="2148159" cy="1655326"/>
            </a:xfrm>
            <a:custGeom>
              <a:avLst/>
              <a:gdLst/>
              <a:ahLst/>
              <a:cxnLst/>
              <a:rect l="l" t="t" r="r" b="b"/>
              <a:pathLst>
                <a:path w="2808312" h="2020010">
                  <a:moveTo>
                    <a:pt x="0" y="0"/>
                  </a:moveTo>
                  <a:lnTo>
                    <a:pt x="422312" y="0"/>
                  </a:lnTo>
                  <a:lnTo>
                    <a:pt x="422312" y="1152430"/>
                  </a:lnTo>
                  <a:cubicBezTo>
                    <a:pt x="422312" y="1404581"/>
                    <a:pt x="626721" y="1608990"/>
                    <a:pt x="878872" y="1608990"/>
                  </a:cubicBezTo>
                  <a:lnTo>
                    <a:pt x="1909968" y="1608990"/>
                  </a:lnTo>
                  <a:cubicBezTo>
                    <a:pt x="2162119" y="1608990"/>
                    <a:pt x="2366528" y="1404581"/>
                    <a:pt x="2366528" y="1152430"/>
                  </a:cubicBezTo>
                  <a:lnTo>
                    <a:pt x="2366528" y="0"/>
                  </a:lnTo>
                  <a:lnTo>
                    <a:pt x="2808312" y="0"/>
                  </a:lnTo>
                  <a:lnTo>
                    <a:pt x="2808312" y="1313411"/>
                  </a:lnTo>
                  <a:cubicBezTo>
                    <a:pt x="2808312" y="1703655"/>
                    <a:pt x="2491957" y="2020010"/>
                    <a:pt x="2101713" y="2020010"/>
                  </a:cubicBezTo>
                  <a:lnTo>
                    <a:pt x="706599" y="2020010"/>
                  </a:lnTo>
                  <a:cubicBezTo>
                    <a:pt x="316355" y="2020010"/>
                    <a:pt x="0" y="1703655"/>
                    <a:pt x="0" y="1313411"/>
                  </a:cubicBezTo>
                  <a:close/>
                </a:path>
              </a:pathLst>
            </a:custGeom>
            <a:solidFill>
              <a:srgbClr val="69565B"/>
            </a:solidFill>
            <a:ln w="25400" cap="flat" cmpd="sng" algn="ctr">
              <a:solidFill>
                <a:srgbClr val="FFFEF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椭圆 20"/>
            <p:cNvSpPr/>
            <p:nvPr/>
          </p:nvSpPr>
          <p:spPr>
            <a:xfrm>
              <a:off x="2080595" y="4929306"/>
              <a:ext cx="1101795" cy="1101794"/>
            </a:xfrm>
            <a:prstGeom prst="ellipse">
              <a:avLst/>
            </a:prstGeom>
            <a:solidFill>
              <a:srgbClr val="69565B"/>
            </a:solidFill>
            <a:ln w="38100" cap="flat" cmpd="sng" algn="ctr">
              <a:solidFill>
                <a:srgbClr val="FFFEF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圆角矩形 1"/>
            <p:cNvSpPr/>
            <p:nvPr/>
          </p:nvSpPr>
          <p:spPr>
            <a:xfrm>
              <a:off x="5197312" y="3982192"/>
              <a:ext cx="2148159" cy="1655326"/>
            </a:xfrm>
            <a:custGeom>
              <a:avLst/>
              <a:gdLst/>
              <a:ahLst/>
              <a:cxnLst/>
              <a:rect l="l" t="t" r="r" b="b"/>
              <a:pathLst>
                <a:path w="2808312" h="2020010">
                  <a:moveTo>
                    <a:pt x="0" y="0"/>
                  </a:moveTo>
                  <a:lnTo>
                    <a:pt x="422312" y="0"/>
                  </a:lnTo>
                  <a:lnTo>
                    <a:pt x="422312" y="1152430"/>
                  </a:lnTo>
                  <a:cubicBezTo>
                    <a:pt x="422312" y="1404581"/>
                    <a:pt x="626721" y="1608990"/>
                    <a:pt x="878872" y="1608990"/>
                  </a:cubicBezTo>
                  <a:lnTo>
                    <a:pt x="1909968" y="1608990"/>
                  </a:lnTo>
                  <a:cubicBezTo>
                    <a:pt x="2162119" y="1608990"/>
                    <a:pt x="2366528" y="1404581"/>
                    <a:pt x="2366528" y="1152430"/>
                  </a:cubicBezTo>
                  <a:lnTo>
                    <a:pt x="2366528" y="0"/>
                  </a:lnTo>
                  <a:lnTo>
                    <a:pt x="2808312" y="0"/>
                  </a:lnTo>
                  <a:lnTo>
                    <a:pt x="2808312" y="1313411"/>
                  </a:lnTo>
                  <a:cubicBezTo>
                    <a:pt x="2808312" y="1703655"/>
                    <a:pt x="2491957" y="2020010"/>
                    <a:pt x="2101713" y="2020010"/>
                  </a:cubicBezTo>
                  <a:lnTo>
                    <a:pt x="706599" y="2020010"/>
                  </a:lnTo>
                  <a:cubicBezTo>
                    <a:pt x="316355" y="2020010"/>
                    <a:pt x="0" y="1703655"/>
                    <a:pt x="0" y="1313411"/>
                  </a:cubicBezTo>
                  <a:close/>
                </a:path>
              </a:pathLst>
            </a:custGeom>
            <a:solidFill>
              <a:srgbClr val="69565B"/>
            </a:solidFill>
            <a:ln w="25400" cap="flat" cmpd="sng" algn="ctr">
              <a:solidFill>
                <a:srgbClr val="FFFEF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椭圆 24"/>
            <p:cNvSpPr/>
            <p:nvPr/>
          </p:nvSpPr>
          <p:spPr>
            <a:xfrm>
              <a:off x="5720494" y="4929306"/>
              <a:ext cx="1101795" cy="1101794"/>
            </a:xfrm>
            <a:prstGeom prst="ellipse">
              <a:avLst/>
            </a:prstGeom>
            <a:solidFill>
              <a:srgbClr val="69565B"/>
            </a:solidFill>
            <a:ln w="38100" cap="flat" cmpd="sng" algn="ctr">
              <a:solidFill>
                <a:srgbClr val="FFFEF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Freeform 28"/>
            <p:cNvSpPr>
              <a:spLocks noChangeArrowheads="1"/>
            </p:cNvSpPr>
            <p:nvPr/>
          </p:nvSpPr>
          <p:spPr bwMode="auto">
            <a:xfrm>
              <a:off x="6040998" y="5287178"/>
              <a:ext cx="459198" cy="386050"/>
            </a:xfrm>
            <a:custGeom>
              <a:avLst/>
              <a:gdLst>
                <a:gd name="T0" fmla="*/ 124 w 498"/>
                <a:gd name="T1" fmla="*/ 81 h 418"/>
                <a:gd name="T2" fmla="*/ 124 w 498"/>
                <a:gd name="T3" fmla="*/ 81 h 418"/>
                <a:gd name="T4" fmla="*/ 36 w 498"/>
                <a:gd name="T5" fmla="*/ 258 h 418"/>
                <a:gd name="T6" fmla="*/ 346 w 498"/>
                <a:gd name="T7" fmla="*/ 116 h 418"/>
                <a:gd name="T8" fmla="*/ 9 w 498"/>
                <a:gd name="T9" fmla="*/ 382 h 418"/>
                <a:gd name="T10" fmla="*/ 44 w 498"/>
                <a:gd name="T11" fmla="*/ 400 h 418"/>
                <a:gd name="T12" fmla="*/ 97 w 498"/>
                <a:gd name="T13" fmla="*/ 311 h 418"/>
                <a:gd name="T14" fmla="*/ 293 w 498"/>
                <a:gd name="T15" fmla="*/ 311 h 418"/>
                <a:gd name="T16" fmla="*/ 469 w 498"/>
                <a:gd name="T17" fmla="*/ 72 h 418"/>
                <a:gd name="T18" fmla="*/ 124 w 498"/>
                <a:gd name="T19" fmla="*/ 81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8" h="418">
                  <a:moveTo>
                    <a:pt x="124" y="81"/>
                  </a:moveTo>
                  <a:lnTo>
                    <a:pt x="124" y="81"/>
                  </a:lnTo>
                  <a:cubicBezTo>
                    <a:pt x="27" y="134"/>
                    <a:pt x="36" y="222"/>
                    <a:pt x="36" y="258"/>
                  </a:cubicBezTo>
                  <a:cubicBezTo>
                    <a:pt x="159" y="107"/>
                    <a:pt x="346" y="116"/>
                    <a:pt x="346" y="116"/>
                  </a:cubicBezTo>
                  <a:cubicBezTo>
                    <a:pt x="346" y="116"/>
                    <a:pt x="80" y="204"/>
                    <a:pt x="9" y="382"/>
                  </a:cubicBezTo>
                  <a:cubicBezTo>
                    <a:pt x="0" y="400"/>
                    <a:pt x="36" y="417"/>
                    <a:pt x="44" y="400"/>
                  </a:cubicBezTo>
                  <a:cubicBezTo>
                    <a:pt x="62" y="355"/>
                    <a:pt x="97" y="311"/>
                    <a:pt x="97" y="311"/>
                  </a:cubicBezTo>
                  <a:cubicBezTo>
                    <a:pt x="151" y="329"/>
                    <a:pt x="230" y="355"/>
                    <a:pt x="293" y="311"/>
                  </a:cubicBezTo>
                  <a:cubicBezTo>
                    <a:pt x="363" y="258"/>
                    <a:pt x="363" y="134"/>
                    <a:pt x="469" y="72"/>
                  </a:cubicBezTo>
                  <a:cubicBezTo>
                    <a:pt x="497" y="63"/>
                    <a:pt x="249" y="0"/>
                    <a:pt x="124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2" name="圆角矩形 1"/>
            <p:cNvSpPr/>
            <p:nvPr/>
          </p:nvSpPr>
          <p:spPr>
            <a:xfrm flipV="1">
              <a:off x="3380075" y="2327393"/>
              <a:ext cx="2148159" cy="1655326"/>
            </a:xfrm>
            <a:custGeom>
              <a:avLst/>
              <a:gdLst/>
              <a:ahLst/>
              <a:cxnLst/>
              <a:rect l="l" t="t" r="r" b="b"/>
              <a:pathLst>
                <a:path w="2808312" h="2020010">
                  <a:moveTo>
                    <a:pt x="0" y="0"/>
                  </a:moveTo>
                  <a:lnTo>
                    <a:pt x="422312" y="0"/>
                  </a:lnTo>
                  <a:lnTo>
                    <a:pt x="422312" y="1152430"/>
                  </a:lnTo>
                  <a:cubicBezTo>
                    <a:pt x="422312" y="1404581"/>
                    <a:pt x="626721" y="1608990"/>
                    <a:pt x="878872" y="1608990"/>
                  </a:cubicBezTo>
                  <a:lnTo>
                    <a:pt x="1909968" y="1608990"/>
                  </a:lnTo>
                  <a:cubicBezTo>
                    <a:pt x="2162119" y="1608990"/>
                    <a:pt x="2366528" y="1404581"/>
                    <a:pt x="2366528" y="1152430"/>
                  </a:cubicBezTo>
                  <a:lnTo>
                    <a:pt x="2366528" y="0"/>
                  </a:lnTo>
                  <a:lnTo>
                    <a:pt x="2808312" y="0"/>
                  </a:lnTo>
                  <a:lnTo>
                    <a:pt x="2808312" y="1313411"/>
                  </a:lnTo>
                  <a:cubicBezTo>
                    <a:pt x="2808312" y="1703655"/>
                    <a:pt x="2491957" y="2020010"/>
                    <a:pt x="2101713" y="2020010"/>
                  </a:cubicBezTo>
                  <a:lnTo>
                    <a:pt x="706599" y="2020010"/>
                  </a:lnTo>
                  <a:cubicBezTo>
                    <a:pt x="316355" y="2020010"/>
                    <a:pt x="0" y="1703655"/>
                    <a:pt x="0" y="1313411"/>
                  </a:cubicBezTo>
                  <a:close/>
                </a:path>
              </a:pathLst>
            </a:custGeom>
            <a:solidFill>
              <a:srgbClr val="9F7F9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893530" y="1824247"/>
              <a:ext cx="1101795" cy="1101794"/>
            </a:xfrm>
            <a:prstGeom prst="ellipse">
              <a:avLst/>
            </a:prstGeom>
            <a:solidFill>
              <a:srgbClr val="9F7F92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Freeform 102"/>
            <p:cNvSpPr>
              <a:spLocks noChangeArrowheads="1"/>
            </p:cNvSpPr>
            <p:nvPr/>
          </p:nvSpPr>
          <p:spPr bwMode="auto">
            <a:xfrm>
              <a:off x="4214826" y="2169927"/>
              <a:ext cx="459201" cy="410433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5" name="圆角矩形 1"/>
            <p:cNvSpPr/>
            <p:nvPr/>
          </p:nvSpPr>
          <p:spPr>
            <a:xfrm flipV="1">
              <a:off x="7006457" y="2345866"/>
              <a:ext cx="2148159" cy="1655326"/>
            </a:xfrm>
            <a:custGeom>
              <a:avLst/>
              <a:gdLst/>
              <a:ahLst/>
              <a:cxnLst/>
              <a:rect l="l" t="t" r="r" b="b"/>
              <a:pathLst>
                <a:path w="2808312" h="2020010">
                  <a:moveTo>
                    <a:pt x="0" y="0"/>
                  </a:moveTo>
                  <a:lnTo>
                    <a:pt x="422312" y="0"/>
                  </a:lnTo>
                  <a:lnTo>
                    <a:pt x="422312" y="1152430"/>
                  </a:lnTo>
                  <a:cubicBezTo>
                    <a:pt x="422312" y="1404581"/>
                    <a:pt x="626721" y="1608990"/>
                    <a:pt x="878872" y="1608990"/>
                  </a:cubicBezTo>
                  <a:lnTo>
                    <a:pt x="1909968" y="1608990"/>
                  </a:lnTo>
                  <a:cubicBezTo>
                    <a:pt x="2162119" y="1608990"/>
                    <a:pt x="2366528" y="1404581"/>
                    <a:pt x="2366528" y="1152430"/>
                  </a:cubicBezTo>
                  <a:lnTo>
                    <a:pt x="2366528" y="0"/>
                  </a:lnTo>
                  <a:lnTo>
                    <a:pt x="2808312" y="0"/>
                  </a:lnTo>
                  <a:lnTo>
                    <a:pt x="2808312" y="1313411"/>
                  </a:lnTo>
                  <a:cubicBezTo>
                    <a:pt x="2808312" y="1703655"/>
                    <a:pt x="2491957" y="2020010"/>
                    <a:pt x="2101713" y="2020010"/>
                  </a:cubicBezTo>
                  <a:lnTo>
                    <a:pt x="706599" y="2020010"/>
                  </a:lnTo>
                  <a:cubicBezTo>
                    <a:pt x="316355" y="2020010"/>
                    <a:pt x="0" y="1703655"/>
                    <a:pt x="0" y="1313411"/>
                  </a:cubicBezTo>
                  <a:close/>
                </a:path>
              </a:pathLst>
            </a:custGeom>
            <a:solidFill>
              <a:srgbClr val="9F7F9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6" name="椭圆 26"/>
            <p:cNvSpPr/>
            <p:nvPr/>
          </p:nvSpPr>
          <p:spPr>
            <a:xfrm>
              <a:off x="7529639" y="1824247"/>
              <a:ext cx="1101795" cy="1101794"/>
            </a:xfrm>
            <a:prstGeom prst="ellipse">
              <a:avLst/>
            </a:prstGeom>
            <a:solidFill>
              <a:srgbClr val="9F7F92"/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7" name="Freeform 104"/>
            <p:cNvSpPr>
              <a:spLocks noChangeArrowheads="1"/>
            </p:cNvSpPr>
            <p:nvPr/>
          </p:nvSpPr>
          <p:spPr bwMode="auto">
            <a:xfrm>
              <a:off x="7850935" y="2169087"/>
              <a:ext cx="459201" cy="308842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8" name="圆角矩形 1"/>
            <p:cNvSpPr/>
            <p:nvPr/>
          </p:nvSpPr>
          <p:spPr>
            <a:xfrm>
              <a:off x="8828951" y="4005329"/>
              <a:ext cx="2148159" cy="1655326"/>
            </a:xfrm>
            <a:custGeom>
              <a:avLst/>
              <a:gdLst/>
              <a:ahLst/>
              <a:cxnLst/>
              <a:rect l="l" t="t" r="r" b="b"/>
              <a:pathLst>
                <a:path w="2808312" h="2020010">
                  <a:moveTo>
                    <a:pt x="0" y="0"/>
                  </a:moveTo>
                  <a:lnTo>
                    <a:pt x="422312" y="0"/>
                  </a:lnTo>
                  <a:lnTo>
                    <a:pt x="422312" y="1152430"/>
                  </a:lnTo>
                  <a:cubicBezTo>
                    <a:pt x="422312" y="1404581"/>
                    <a:pt x="626721" y="1608990"/>
                    <a:pt x="878872" y="1608990"/>
                  </a:cubicBezTo>
                  <a:lnTo>
                    <a:pt x="1909968" y="1608990"/>
                  </a:lnTo>
                  <a:cubicBezTo>
                    <a:pt x="2162119" y="1608990"/>
                    <a:pt x="2366528" y="1404581"/>
                    <a:pt x="2366528" y="1152430"/>
                  </a:cubicBezTo>
                  <a:lnTo>
                    <a:pt x="2366528" y="0"/>
                  </a:lnTo>
                  <a:lnTo>
                    <a:pt x="2808312" y="0"/>
                  </a:lnTo>
                  <a:lnTo>
                    <a:pt x="2808312" y="1313411"/>
                  </a:lnTo>
                  <a:cubicBezTo>
                    <a:pt x="2808312" y="1703655"/>
                    <a:pt x="2491957" y="2020010"/>
                    <a:pt x="2101713" y="2020010"/>
                  </a:cubicBezTo>
                  <a:lnTo>
                    <a:pt x="706599" y="2020010"/>
                  </a:lnTo>
                  <a:cubicBezTo>
                    <a:pt x="316355" y="2020010"/>
                    <a:pt x="0" y="1703655"/>
                    <a:pt x="0" y="1313411"/>
                  </a:cubicBezTo>
                  <a:close/>
                </a:path>
              </a:pathLst>
            </a:custGeom>
            <a:solidFill>
              <a:srgbClr val="69565B"/>
            </a:solidFill>
            <a:ln w="25400" cap="flat" cmpd="sng" algn="ctr">
              <a:solidFill>
                <a:srgbClr val="FFFEF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椭圆 24"/>
            <p:cNvSpPr/>
            <p:nvPr/>
          </p:nvSpPr>
          <p:spPr>
            <a:xfrm>
              <a:off x="9347695" y="4952443"/>
              <a:ext cx="1101795" cy="1101794"/>
            </a:xfrm>
            <a:prstGeom prst="ellipse">
              <a:avLst/>
            </a:prstGeom>
            <a:solidFill>
              <a:srgbClr val="69565B"/>
            </a:solidFill>
            <a:ln w="38100" cap="flat" cmpd="sng" algn="ctr">
              <a:solidFill>
                <a:srgbClr val="FFFEF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Freeform 123"/>
            <p:cNvSpPr>
              <a:spLocks noChangeArrowheads="1"/>
            </p:cNvSpPr>
            <p:nvPr/>
          </p:nvSpPr>
          <p:spPr bwMode="auto">
            <a:xfrm>
              <a:off x="9689311" y="5269169"/>
              <a:ext cx="418561" cy="426688"/>
            </a:xfrm>
            <a:custGeom>
              <a:avLst/>
              <a:gdLst>
                <a:gd name="T0" fmla="*/ 275 w 452"/>
                <a:gd name="T1" fmla="*/ 301 h 462"/>
                <a:gd name="T2" fmla="*/ 275 w 452"/>
                <a:gd name="T3" fmla="*/ 301 h 462"/>
                <a:gd name="T4" fmla="*/ 434 w 452"/>
                <a:gd name="T5" fmla="*/ 26 h 462"/>
                <a:gd name="T6" fmla="*/ 434 w 452"/>
                <a:gd name="T7" fmla="*/ 18 h 462"/>
                <a:gd name="T8" fmla="*/ 425 w 452"/>
                <a:gd name="T9" fmla="*/ 18 h 462"/>
                <a:gd name="T10" fmla="*/ 159 w 452"/>
                <a:gd name="T11" fmla="*/ 178 h 462"/>
                <a:gd name="T12" fmla="*/ 9 w 452"/>
                <a:gd name="T13" fmla="*/ 301 h 462"/>
                <a:gd name="T14" fmla="*/ 35 w 452"/>
                <a:gd name="T15" fmla="*/ 328 h 462"/>
                <a:gd name="T16" fmla="*/ 88 w 452"/>
                <a:gd name="T17" fmla="*/ 310 h 462"/>
                <a:gd name="T18" fmla="*/ 151 w 452"/>
                <a:gd name="T19" fmla="*/ 372 h 462"/>
                <a:gd name="T20" fmla="*/ 133 w 452"/>
                <a:gd name="T21" fmla="*/ 425 h 462"/>
                <a:gd name="T22" fmla="*/ 151 w 452"/>
                <a:gd name="T23" fmla="*/ 452 h 462"/>
                <a:gd name="T24" fmla="*/ 275 w 452"/>
                <a:gd name="T25" fmla="*/ 301 h 462"/>
                <a:gd name="T26" fmla="*/ 301 w 452"/>
                <a:gd name="T27" fmla="*/ 150 h 462"/>
                <a:gd name="T28" fmla="*/ 301 w 452"/>
                <a:gd name="T29" fmla="*/ 150 h 462"/>
                <a:gd name="T30" fmla="*/ 301 w 452"/>
                <a:gd name="T31" fmla="*/ 97 h 462"/>
                <a:gd name="T32" fmla="*/ 354 w 452"/>
                <a:gd name="T33" fmla="*/ 97 h 462"/>
                <a:gd name="T34" fmla="*/ 354 w 452"/>
                <a:gd name="T35" fmla="*/ 150 h 462"/>
                <a:gd name="T36" fmla="*/ 301 w 452"/>
                <a:gd name="T37" fmla="*/ 15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2" h="462">
                  <a:moveTo>
                    <a:pt x="275" y="301"/>
                  </a:moveTo>
                  <a:lnTo>
                    <a:pt x="275" y="301"/>
                  </a:lnTo>
                  <a:cubicBezTo>
                    <a:pt x="275" y="301"/>
                    <a:pt x="451" y="169"/>
                    <a:pt x="434" y="26"/>
                  </a:cubicBezTo>
                  <a:lnTo>
                    <a:pt x="434" y="18"/>
                  </a:lnTo>
                  <a:cubicBezTo>
                    <a:pt x="425" y="18"/>
                    <a:pt x="425" y="18"/>
                    <a:pt x="425" y="18"/>
                  </a:cubicBezTo>
                  <a:cubicBezTo>
                    <a:pt x="284" y="0"/>
                    <a:pt x="159" y="178"/>
                    <a:pt x="159" y="178"/>
                  </a:cubicBezTo>
                  <a:cubicBezTo>
                    <a:pt x="53" y="159"/>
                    <a:pt x="62" y="186"/>
                    <a:pt x="9" y="301"/>
                  </a:cubicBezTo>
                  <a:cubicBezTo>
                    <a:pt x="0" y="328"/>
                    <a:pt x="18" y="328"/>
                    <a:pt x="35" y="328"/>
                  </a:cubicBezTo>
                  <a:cubicBezTo>
                    <a:pt x="53" y="319"/>
                    <a:pt x="88" y="310"/>
                    <a:pt x="88" y="310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2"/>
                    <a:pt x="141" y="407"/>
                    <a:pt x="133" y="425"/>
                  </a:cubicBezTo>
                  <a:cubicBezTo>
                    <a:pt x="124" y="443"/>
                    <a:pt x="133" y="461"/>
                    <a:pt x="151" y="452"/>
                  </a:cubicBezTo>
                  <a:cubicBezTo>
                    <a:pt x="266" y="398"/>
                    <a:pt x="292" y="407"/>
                    <a:pt x="275" y="301"/>
                  </a:cubicBezTo>
                  <a:close/>
                  <a:moveTo>
                    <a:pt x="301" y="150"/>
                  </a:moveTo>
                  <a:lnTo>
                    <a:pt x="301" y="150"/>
                  </a:lnTo>
                  <a:cubicBezTo>
                    <a:pt x="284" y="133"/>
                    <a:pt x="284" y="115"/>
                    <a:pt x="301" y="97"/>
                  </a:cubicBezTo>
                  <a:cubicBezTo>
                    <a:pt x="319" y="80"/>
                    <a:pt x="345" y="80"/>
                    <a:pt x="354" y="97"/>
                  </a:cubicBezTo>
                  <a:cubicBezTo>
                    <a:pt x="372" y="115"/>
                    <a:pt x="372" y="133"/>
                    <a:pt x="354" y="150"/>
                  </a:cubicBezTo>
                  <a:cubicBezTo>
                    <a:pt x="345" y="169"/>
                    <a:pt x="319" y="169"/>
                    <a:pt x="301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31" name="AutoShape 96"/>
            <p:cNvSpPr/>
            <p:nvPr/>
          </p:nvSpPr>
          <p:spPr bwMode="auto">
            <a:xfrm>
              <a:off x="2441157" y="5287178"/>
              <a:ext cx="380055" cy="3801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092" tIns="38092" rIns="38092" bIns="38092" anchor="ctr"/>
            <a:lstStyle/>
            <a:p>
              <a:pPr defTabSz="342424">
                <a:defRPr/>
              </a:pPr>
              <a:endParaRPr lang="es-ES" sz="2175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32" name="矩形 27"/>
            <p:cNvSpPr/>
            <p:nvPr/>
          </p:nvSpPr>
          <p:spPr>
            <a:xfrm>
              <a:off x="838200" y="3942443"/>
              <a:ext cx="10515600" cy="5844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rgbClr val="FFFEF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defTabSz="685800">
                <a:defRPr/>
              </a:pPr>
              <a:endParaRPr lang="en-US" sz="135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890161" y="4061126"/>
              <a:ext cx="1482046" cy="998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加深了知识的了解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525930" y="4061126"/>
              <a:ext cx="1482046" cy="998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学习了</a:t>
              </a:r>
            </a:p>
            <a:p>
              <a:pPr algn="ctr">
                <a:lnSpc>
                  <a:spcPct val="125000"/>
                </a:lnSpc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新知识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161698" y="4061126"/>
              <a:ext cx="1482046" cy="998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理论联</a:t>
              </a:r>
            </a:p>
            <a:p>
              <a:pPr algn="ctr">
                <a:lnSpc>
                  <a:spcPct val="125000"/>
                </a:lnSpc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系实践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703404" y="3013005"/>
              <a:ext cx="1482046" cy="998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提高自</a:t>
              </a:r>
            </a:p>
            <a:p>
              <a:pPr algn="ctr">
                <a:lnSpc>
                  <a:spcPct val="125000"/>
                </a:lnSpc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身能力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315639" y="3013005"/>
              <a:ext cx="1482046" cy="998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团队</a:t>
              </a:r>
            </a:p>
            <a:p>
              <a:pPr algn="ctr">
                <a:lnSpc>
                  <a:spcPct val="125000"/>
                </a:lnSpc>
              </a:pPr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互助</a:t>
              </a:r>
            </a:p>
          </p:txBody>
        </p:sp>
      </p:grp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000079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3" y="843915"/>
            <a:ext cx="9177338" cy="5171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504" y="1883569"/>
            <a:ext cx="8702993" cy="321849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-35719" y="2180273"/>
            <a:ext cx="9219248" cy="2649855"/>
          </a:xfrm>
          <a:prstGeom prst="rect">
            <a:avLst/>
          </a:prstGeom>
          <a:solidFill>
            <a:srgbClr val="69565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985838" y="2179796"/>
            <a:ext cx="7191851" cy="2649855"/>
          </a:xfrm>
          <a:prstGeom prst="rect">
            <a:avLst/>
          </a:prstGeom>
          <a:noFill/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1"/>
          <a:stretch>
            <a:fillRect/>
          </a:stretch>
        </p:blipFill>
        <p:spPr>
          <a:xfrm>
            <a:off x="5818150" y="529997"/>
            <a:ext cx="2951108" cy="2064707"/>
          </a:xfrm>
          <a:custGeom>
            <a:avLst/>
            <a:gdLst>
              <a:gd name="connsiteX0" fmla="*/ 1445383 w 3934810"/>
              <a:gd name="connsiteY0" fmla="*/ 0 h 2752943"/>
              <a:gd name="connsiteX1" fmla="*/ 3934810 w 3934810"/>
              <a:gd name="connsiteY1" fmla="*/ 0 h 2752943"/>
              <a:gd name="connsiteX2" fmla="*/ 3934810 w 3934810"/>
              <a:gd name="connsiteY2" fmla="*/ 2752943 h 2752943"/>
              <a:gd name="connsiteX3" fmla="*/ 0 w 3934810"/>
              <a:gd name="connsiteY3" fmla="*/ 2752943 h 2752943"/>
              <a:gd name="connsiteX4" fmla="*/ 0 w 3934810"/>
              <a:gd name="connsiteY4" fmla="*/ 1590167 h 2752943"/>
              <a:gd name="connsiteX5" fmla="*/ 1445383 w 3934810"/>
              <a:gd name="connsiteY5" fmla="*/ 1590167 h 275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4810" h="2752943">
                <a:moveTo>
                  <a:pt x="1445383" y="0"/>
                </a:moveTo>
                <a:lnTo>
                  <a:pt x="3934810" y="0"/>
                </a:lnTo>
                <a:lnTo>
                  <a:pt x="3934810" y="2752943"/>
                </a:lnTo>
                <a:lnTo>
                  <a:pt x="0" y="2752943"/>
                </a:lnTo>
                <a:lnTo>
                  <a:pt x="0" y="1590167"/>
                </a:lnTo>
                <a:lnTo>
                  <a:pt x="1445383" y="1590167"/>
                </a:lnTo>
                <a:close/>
              </a:path>
            </a:pathLst>
          </a:cu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5" b="78275"/>
          <a:stretch>
            <a:fillRect/>
          </a:stretch>
        </p:blipFill>
        <p:spPr>
          <a:xfrm>
            <a:off x="1299684" y="3827847"/>
            <a:ext cx="1213927" cy="1129057"/>
          </a:xfrm>
          <a:custGeom>
            <a:avLst/>
            <a:gdLst>
              <a:gd name="connsiteX0" fmla="*/ 0 w 1618569"/>
              <a:gd name="connsiteY0" fmla="*/ 0 h 1505409"/>
              <a:gd name="connsiteX1" fmla="*/ 1618569 w 1618569"/>
              <a:gd name="connsiteY1" fmla="*/ 0 h 1505409"/>
              <a:gd name="connsiteX2" fmla="*/ 1618569 w 1618569"/>
              <a:gd name="connsiteY2" fmla="*/ 1505409 h 1505409"/>
              <a:gd name="connsiteX3" fmla="*/ 0 w 1618569"/>
              <a:gd name="connsiteY3" fmla="*/ 1505409 h 150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569" h="1505409">
                <a:moveTo>
                  <a:pt x="0" y="0"/>
                </a:moveTo>
                <a:lnTo>
                  <a:pt x="1618569" y="0"/>
                </a:lnTo>
                <a:lnTo>
                  <a:pt x="1618569" y="1505409"/>
                </a:lnTo>
                <a:lnTo>
                  <a:pt x="0" y="1505409"/>
                </a:lnTo>
                <a:close/>
              </a:path>
            </a:pathLst>
          </a:custGeom>
        </p:spPr>
      </p:pic>
      <p:sp>
        <p:nvSpPr>
          <p:cNvPr id="30" name="TextBox 5"/>
          <p:cNvSpPr txBox="1"/>
          <p:nvPr/>
        </p:nvSpPr>
        <p:spPr>
          <a:xfrm>
            <a:off x="3936511" y="1331421"/>
            <a:ext cx="1818447" cy="461665"/>
          </a:xfrm>
          <a:prstGeom prst="rect">
            <a:avLst/>
          </a:prstGeom>
          <a:noFill/>
          <a:effectLst>
            <a:outerShdw blurRad="50800" dist="38100" dir="2700000" algn="tl" rotWithShape="0">
              <a:srgbClr val="4C544C">
                <a:alpha val="84000"/>
              </a:srgb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目录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/CONTENS</a:t>
            </a: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3131141" y="1792944"/>
            <a:ext cx="3428999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122092" y="1267370"/>
            <a:ext cx="3428999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840406" y="2398091"/>
            <a:ext cx="1621631" cy="323165"/>
            <a:chOff x="983418" y="2866728"/>
            <a:chExt cx="2162175" cy="531648"/>
          </a:xfrm>
        </p:grpSpPr>
        <p:sp>
          <p:nvSpPr>
            <p:cNvPr id="9" name="TextBox 6"/>
            <p:cNvSpPr txBox="1"/>
            <p:nvPr/>
          </p:nvSpPr>
          <p:spPr>
            <a:xfrm>
              <a:off x="999730" y="2866728"/>
              <a:ext cx="1761166" cy="5316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sz="2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1.绪论背景</a:t>
              </a:r>
              <a:endParaRPr lang="zh-CN" altLang="en-US"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 flipH="1">
              <a:off x="983418" y="3088008"/>
              <a:ext cx="2162175" cy="282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1050"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2" name="TextBox 35"/>
          <p:cNvSpPr txBox="1"/>
          <p:nvPr/>
        </p:nvSpPr>
        <p:spPr>
          <a:xfrm>
            <a:off x="3856673" y="2853214"/>
            <a:ext cx="181165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sz="21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2</a:t>
            </a:r>
            <a:r>
              <a:rPr sz="21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.思路方法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856672" y="3286603"/>
            <a:ext cx="1961198" cy="325709"/>
            <a:chOff x="856419" y="5501430"/>
            <a:chExt cx="2614930" cy="341928"/>
          </a:xfrm>
        </p:grpSpPr>
        <p:sp>
          <p:nvSpPr>
            <p:cNvPr id="15" name="TextBox 38"/>
            <p:cNvSpPr txBox="1"/>
            <p:nvPr/>
          </p:nvSpPr>
          <p:spPr>
            <a:xfrm>
              <a:off x="856419" y="5501430"/>
              <a:ext cx="2614930" cy="339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sz="2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3.</a:t>
              </a:r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分组</a:t>
              </a:r>
            </a:p>
          </p:txBody>
        </p:sp>
        <p:sp>
          <p:nvSpPr>
            <p:cNvPr id="16" name="TextBox 40"/>
            <p:cNvSpPr txBox="1"/>
            <p:nvPr/>
          </p:nvSpPr>
          <p:spPr>
            <a:xfrm flipH="1">
              <a:off x="983418" y="5663161"/>
              <a:ext cx="2162175" cy="1801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1050"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856197" y="3740946"/>
            <a:ext cx="3239929" cy="392310"/>
            <a:chOff x="3300095" y="5431580"/>
            <a:chExt cx="4319904" cy="411727"/>
          </a:xfrm>
        </p:grpSpPr>
        <p:sp>
          <p:nvSpPr>
            <p:cNvPr id="33" name="TextBox 44"/>
            <p:cNvSpPr txBox="1"/>
            <p:nvPr/>
          </p:nvSpPr>
          <p:spPr>
            <a:xfrm>
              <a:off x="3300095" y="5431580"/>
              <a:ext cx="2739388" cy="3391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sz="2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4.</a:t>
              </a:r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课程设计</a:t>
              </a:r>
              <a:r>
                <a:rPr sz="2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成果</a:t>
              </a:r>
            </a:p>
          </p:txBody>
        </p:sp>
        <p:sp>
          <p:nvSpPr>
            <p:cNvPr id="34" name="TextBox 46"/>
            <p:cNvSpPr txBox="1"/>
            <p:nvPr/>
          </p:nvSpPr>
          <p:spPr>
            <a:xfrm flipH="1">
              <a:off x="5457824" y="5663161"/>
              <a:ext cx="2162175" cy="1801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1050"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329815" y="3774279"/>
            <a:ext cx="2801779" cy="702259"/>
            <a:chOff x="983418" y="5663161"/>
            <a:chExt cx="3735706" cy="737590"/>
          </a:xfrm>
        </p:grpSpPr>
        <p:sp>
          <p:nvSpPr>
            <p:cNvPr id="36" name="TextBox 38"/>
            <p:cNvSpPr txBox="1"/>
            <p:nvPr/>
          </p:nvSpPr>
          <p:spPr>
            <a:xfrm>
              <a:off x="3018594" y="6061328"/>
              <a:ext cx="1700530" cy="3394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5</a:t>
              </a:r>
              <a:r>
                <a:rPr sz="2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.</a:t>
              </a:r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小结</a:t>
              </a:r>
            </a:p>
          </p:txBody>
        </p:sp>
        <p:sp>
          <p:nvSpPr>
            <p:cNvPr id="37" name="TextBox 40"/>
            <p:cNvSpPr txBox="1"/>
            <p:nvPr/>
          </p:nvSpPr>
          <p:spPr>
            <a:xfrm flipH="1">
              <a:off x="983418" y="5663161"/>
              <a:ext cx="2162175" cy="180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1050"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animBg="1"/>
      <p:bldP spid="19" grpId="1" bldLvl="0" animBg="1"/>
      <p:bldP spid="18" grpId="0" bldLvl="0" animBg="1"/>
      <p:bldP spid="30" grpId="0" bldLvl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027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PART.4</a:t>
            </a:r>
          </a:p>
        </p:txBody>
      </p:sp>
      <p:sp>
        <p:nvSpPr>
          <p:cNvPr id="1393" name="Shape 1393"/>
          <p:cNvSpPr/>
          <p:nvPr/>
        </p:nvSpPr>
        <p:spPr>
          <a:xfrm>
            <a:off x="2385854" y="2514120"/>
            <a:ext cx="2080568" cy="457200"/>
          </a:xfrm>
          <a:prstGeom prst="rect">
            <a:avLst/>
          </a:prstGeom>
          <a:solidFill>
            <a:srgbClr val="69565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94" name="Shape 1394"/>
          <p:cNvSpPr/>
          <p:nvPr/>
        </p:nvSpPr>
        <p:spPr>
          <a:xfrm>
            <a:off x="4250466" y="2514120"/>
            <a:ext cx="457200" cy="457200"/>
          </a:xfrm>
          <a:prstGeom prst="ellipse">
            <a:avLst/>
          </a:prstGeom>
          <a:solidFill>
            <a:srgbClr val="9F7F9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95" name="Shape 1395"/>
          <p:cNvSpPr txBox="1"/>
          <p:nvPr/>
        </p:nvSpPr>
        <p:spPr>
          <a:xfrm>
            <a:off x="4248615" y="2565915"/>
            <a:ext cx="461020" cy="376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396" name="Shape 1396"/>
          <p:cNvSpPr txBox="1"/>
          <p:nvPr/>
        </p:nvSpPr>
        <p:spPr>
          <a:xfrm>
            <a:off x="2545824" y="2644462"/>
            <a:ext cx="1534064" cy="298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  <a:buSzPct val="25000"/>
            </a:pPr>
            <a:r>
              <a:rPr lang="zh-CN" altLang="en-US" sz="1200" dirty="0">
                <a:solidFill>
                  <a:schemeClr val="lt1"/>
                </a:solidFill>
                <a:cs typeface="+mn-ea"/>
                <a:sym typeface="+mn-lt"/>
              </a:rPr>
              <a:t>没有团队协作的经验</a:t>
            </a:r>
          </a:p>
        </p:txBody>
      </p:sp>
      <p:sp>
        <p:nvSpPr>
          <p:cNvPr id="1397" name="Shape 1397"/>
          <p:cNvSpPr/>
          <p:nvPr/>
        </p:nvSpPr>
        <p:spPr>
          <a:xfrm>
            <a:off x="2387444" y="3097018"/>
            <a:ext cx="3380573" cy="457200"/>
          </a:xfrm>
          <a:prstGeom prst="rect">
            <a:avLst/>
          </a:prstGeom>
          <a:solidFill>
            <a:srgbClr val="9F7F9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98" name="Shape 1398"/>
          <p:cNvSpPr/>
          <p:nvPr/>
        </p:nvSpPr>
        <p:spPr>
          <a:xfrm>
            <a:off x="5552059" y="3097018"/>
            <a:ext cx="457200" cy="457200"/>
          </a:xfrm>
          <a:prstGeom prst="ellipse">
            <a:avLst/>
          </a:prstGeom>
          <a:solidFill>
            <a:srgbClr val="69565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99" name="Shape 1399"/>
          <p:cNvSpPr txBox="1"/>
          <p:nvPr/>
        </p:nvSpPr>
        <p:spPr>
          <a:xfrm>
            <a:off x="5550208" y="3136908"/>
            <a:ext cx="461020" cy="376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400" name="Shape 1400"/>
          <p:cNvSpPr txBox="1"/>
          <p:nvPr/>
        </p:nvSpPr>
        <p:spPr>
          <a:xfrm>
            <a:off x="2545824" y="3221590"/>
            <a:ext cx="2763749" cy="298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  <a:buSzPct val="25000"/>
            </a:pPr>
            <a:r>
              <a:rPr lang="zh-CN" altLang="en-US" sz="1200" dirty="0">
                <a:solidFill>
                  <a:schemeClr val="lt1"/>
                </a:solidFill>
                <a:cs typeface="+mn-ea"/>
                <a:sym typeface="+mn-lt"/>
              </a:rPr>
              <a:t>时间过于紧张，作品缺乏打磨</a:t>
            </a:r>
          </a:p>
        </p:txBody>
      </p:sp>
      <p:sp>
        <p:nvSpPr>
          <p:cNvPr id="1401" name="Shape 1401"/>
          <p:cNvSpPr/>
          <p:nvPr/>
        </p:nvSpPr>
        <p:spPr>
          <a:xfrm>
            <a:off x="2387444" y="3679917"/>
            <a:ext cx="4668043" cy="457200"/>
          </a:xfrm>
          <a:prstGeom prst="rect">
            <a:avLst/>
          </a:prstGeom>
          <a:solidFill>
            <a:srgbClr val="69565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02" name="Shape 1402"/>
          <p:cNvSpPr/>
          <p:nvPr/>
        </p:nvSpPr>
        <p:spPr>
          <a:xfrm>
            <a:off x="6841435" y="3688013"/>
            <a:ext cx="457200" cy="457200"/>
          </a:xfrm>
          <a:prstGeom prst="ellipse">
            <a:avLst/>
          </a:prstGeom>
          <a:solidFill>
            <a:srgbClr val="9F7F9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03" name="Shape 1403"/>
          <p:cNvSpPr txBox="1"/>
          <p:nvPr/>
        </p:nvSpPr>
        <p:spPr>
          <a:xfrm>
            <a:off x="6837679" y="3719806"/>
            <a:ext cx="461020" cy="376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404" name="Shape 1404"/>
          <p:cNvSpPr txBox="1"/>
          <p:nvPr/>
        </p:nvSpPr>
        <p:spPr>
          <a:xfrm>
            <a:off x="2545824" y="3789193"/>
            <a:ext cx="4074389" cy="298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  <a:buSzPct val="25000"/>
            </a:pPr>
            <a:r>
              <a:rPr lang="zh-CN" altLang="en-US" sz="1200" dirty="0">
                <a:solidFill>
                  <a:schemeClr val="lt1"/>
                </a:solidFill>
                <a:cs typeface="+mn-ea"/>
                <a:sym typeface="+mn-lt"/>
              </a:rPr>
              <a:t>对知识的理解不够深刻或理解错误</a:t>
            </a:r>
          </a:p>
        </p:txBody>
      </p:sp>
      <p:sp>
        <p:nvSpPr>
          <p:cNvPr id="1405" name="Shape 1405"/>
          <p:cNvSpPr/>
          <p:nvPr/>
        </p:nvSpPr>
        <p:spPr>
          <a:xfrm>
            <a:off x="2389028" y="4262816"/>
            <a:ext cx="5522126" cy="457200"/>
          </a:xfrm>
          <a:prstGeom prst="rect">
            <a:avLst/>
          </a:prstGeom>
          <a:solidFill>
            <a:srgbClr val="9F7F9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06" name="Shape 1406"/>
          <p:cNvSpPr/>
          <p:nvPr/>
        </p:nvSpPr>
        <p:spPr>
          <a:xfrm>
            <a:off x="7695200" y="4262816"/>
            <a:ext cx="457200" cy="457200"/>
          </a:xfrm>
          <a:prstGeom prst="ellipse">
            <a:avLst/>
          </a:prstGeom>
          <a:solidFill>
            <a:srgbClr val="69565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07" name="Shape 1407"/>
          <p:cNvSpPr txBox="1"/>
          <p:nvPr/>
        </p:nvSpPr>
        <p:spPr>
          <a:xfrm>
            <a:off x="7693348" y="4302706"/>
            <a:ext cx="461020" cy="376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1408" name="Shape 1408"/>
          <p:cNvSpPr txBox="1"/>
          <p:nvPr/>
        </p:nvSpPr>
        <p:spPr>
          <a:xfrm>
            <a:off x="2545823" y="4381146"/>
            <a:ext cx="4874490" cy="298286"/>
          </a:xfrm>
          <a:prstGeom prst="rect">
            <a:avLst/>
          </a:prstGeom>
          <a:solidFill>
            <a:srgbClr val="9F7F92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  <a:buSzPct val="25000"/>
            </a:pPr>
            <a:r>
              <a:rPr lang="zh-CN" altLang="en-US" sz="1200" dirty="0">
                <a:solidFill>
                  <a:schemeClr val="lt1"/>
                </a:solidFill>
                <a:cs typeface="+mn-ea"/>
                <a:sym typeface="+mn-lt"/>
              </a:rPr>
              <a:t>实际操作的困难，以及理论联系实践的困难</a:t>
            </a:r>
          </a:p>
        </p:txBody>
      </p:sp>
      <p:sp>
        <p:nvSpPr>
          <p:cNvPr id="1409" name="Shape 1409"/>
          <p:cNvSpPr txBox="1"/>
          <p:nvPr/>
        </p:nvSpPr>
        <p:spPr>
          <a:xfrm>
            <a:off x="6086915" y="2284329"/>
            <a:ext cx="2095605" cy="298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just">
              <a:lnSpc>
                <a:spcPct val="114000"/>
              </a:lnSpc>
              <a:spcAft>
                <a:spcPts val="300"/>
              </a:spcAft>
              <a:buSzPct val="25000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不足之处所占比例</a:t>
            </a:r>
          </a:p>
        </p:txBody>
      </p:sp>
      <p:sp>
        <p:nvSpPr>
          <p:cNvPr id="1410" name="Shape 1410"/>
          <p:cNvSpPr/>
          <p:nvPr/>
        </p:nvSpPr>
        <p:spPr>
          <a:xfrm>
            <a:off x="5889610" y="1490579"/>
            <a:ext cx="2389176" cy="1260474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11" name="Shape 1411"/>
          <p:cNvSpPr/>
          <p:nvPr/>
        </p:nvSpPr>
        <p:spPr>
          <a:xfrm>
            <a:off x="6078526" y="1641387"/>
            <a:ext cx="214163" cy="5434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164" y="20605"/>
                </a:moveTo>
                <a:lnTo>
                  <a:pt x="94929" y="20605"/>
                </a:lnTo>
                <a:lnTo>
                  <a:pt x="97465" y="20642"/>
                </a:lnTo>
                <a:lnTo>
                  <a:pt x="100000" y="20790"/>
                </a:lnTo>
                <a:lnTo>
                  <a:pt x="102253" y="21049"/>
                </a:lnTo>
                <a:lnTo>
                  <a:pt x="104601" y="21346"/>
                </a:lnTo>
                <a:lnTo>
                  <a:pt x="106854" y="21790"/>
                </a:lnTo>
                <a:lnTo>
                  <a:pt x="108920" y="22272"/>
                </a:lnTo>
                <a:lnTo>
                  <a:pt x="110798" y="22865"/>
                </a:lnTo>
                <a:lnTo>
                  <a:pt x="112582" y="23494"/>
                </a:lnTo>
                <a:lnTo>
                  <a:pt x="114272" y="24198"/>
                </a:lnTo>
                <a:lnTo>
                  <a:pt x="115681" y="24976"/>
                </a:lnTo>
                <a:lnTo>
                  <a:pt x="116995" y="25791"/>
                </a:lnTo>
                <a:lnTo>
                  <a:pt x="118028" y="26680"/>
                </a:lnTo>
                <a:lnTo>
                  <a:pt x="118873" y="27532"/>
                </a:lnTo>
                <a:lnTo>
                  <a:pt x="119530" y="28496"/>
                </a:lnTo>
                <a:lnTo>
                  <a:pt x="119906" y="29496"/>
                </a:lnTo>
                <a:lnTo>
                  <a:pt x="120000" y="30496"/>
                </a:lnTo>
                <a:lnTo>
                  <a:pt x="120000" y="30830"/>
                </a:lnTo>
                <a:lnTo>
                  <a:pt x="120000" y="65245"/>
                </a:lnTo>
                <a:lnTo>
                  <a:pt x="120000" y="65653"/>
                </a:lnTo>
                <a:lnTo>
                  <a:pt x="119718" y="66023"/>
                </a:lnTo>
                <a:lnTo>
                  <a:pt x="119530" y="66431"/>
                </a:lnTo>
                <a:lnTo>
                  <a:pt x="119249" y="66764"/>
                </a:lnTo>
                <a:lnTo>
                  <a:pt x="118779" y="67061"/>
                </a:lnTo>
                <a:lnTo>
                  <a:pt x="118310" y="67431"/>
                </a:lnTo>
                <a:lnTo>
                  <a:pt x="117746" y="67727"/>
                </a:lnTo>
                <a:lnTo>
                  <a:pt x="117089" y="67987"/>
                </a:lnTo>
                <a:lnTo>
                  <a:pt x="116431" y="68246"/>
                </a:lnTo>
                <a:lnTo>
                  <a:pt x="115681" y="68468"/>
                </a:lnTo>
                <a:lnTo>
                  <a:pt x="114929" y="68653"/>
                </a:lnTo>
                <a:lnTo>
                  <a:pt x="113990" y="68802"/>
                </a:lnTo>
                <a:lnTo>
                  <a:pt x="113145" y="68950"/>
                </a:lnTo>
                <a:lnTo>
                  <a:pt x="112112" y="69024"/>
                </a:lnTo>
                <a:lnTo>
                  <a:pt x="111268" y="69098"/>
                </a:lnTo>
                <a:lnTo>
                  <a:pt x="110234" y="69135"/>
                </a:lnTo>
                <a:lnTo>
                  <a:pt x="109295" y="69098"/>
                </a:lnTo>
                <a:lnTo>
                  <a:pt x="108263" y="69024"/>
                </a:lnTo>
                <a:lnTo>
                  <a:pt x="107230" y="68950"/>
                </a:lnTo>
                <a:lnTo>
                  <a:pt x="106385" y="68802"/>
                </a:lnTo>
                <a:lnTo>
                  <a:pt x="105539" y="68653"/>
                </a:lnTo>
                <a:lnTo>
                  <a:pt x="104694" y="68468"/>
                </a:lnTo>
                <a:lnTo>
                  <a:pt x="103943" y="68246"/>
                </a:lnTo>
                <a:lnTo>
                  <a:pt x="103286" y="67987"/>
                </a:lnTo>
                <a:lnTo>
                  <a:pt x="102629" y="67727"/>
                </a:lnTo>
                <a:lnTo>
                  <a:pt x="102065" y="67431"/>
                </a:lnTo>
                <a:lnTo>
                  <a:pt x="101596" y="67061"/>
                </a:lnTo>
                <a:lnTo>
                  <a:pt x="101220" y="66764"/>
                </a:lnTo>
                <a:lnTo>
                  <a:pt x="100844" y="66431"/>
                </a:lnTo>
                <a:lnTo>
                  <a:pt x="100657" y="66023"/>
                </a:lnTo>
                <a:lnTo>
                  <a:pt x="100563" y="65653"/>
                </a:lnTo>
                <a:lnTo>
                  <a:pt x="100375" y="65245"/>
                </a:lnTo>
                <a:lnTo>
                  <a:pt x="100375" y="36201"/>
                </a:lnTo>
                <a:lnTo>
                  <a:pt x="89202" y="36201"/>
                </a:lnTo>
                <a:lnTo>
                  <a:pt x="89202" y="68172"/>
                </a:lnTo>
                <a:lnTo>
                  <a:pt x="89202" y="68542"/>
                </a:lnTo>
                <a:lnTo>
                  <a:pt x="89202" y="114776"/>
                </a:lnTo>
                <a:lnTo>
                  <a:pt x="89202" y="115332"/>
                </a:lnTo>
                <a:lnTo>
                  <a:pt x="89014" y="115813"/>
                </a:lnTo>
                <a:lnTo>
                  <a:pt x="88732" y="116332"/>
                </a:lnTo>
                <a:lnTo>
                  <a:pt x="88263" y="116814"/>
                </a:lnTo>
                <a:lnTo>
                  <a:pt x="87699" y="117258"/>
                </a:lnTo>
                <a:lnTo>
                  <a:pt x="87042" y="117703"/>
                </a:lnTo>
                <a:lnTo>
                  <a:pt x="86291" y="118073"/>
                </a:lnTo>
                <a:lnTo>
                  <a:pt x="85352" y="118481"/>
                </a:lnTo>
                <a:lnTo>
                  <a:pt x="84507" y="118814"/>
                </a:lnTo>
                <a:lnTo>
                  <a:pt x="83380" y="119073"/>
                </a:lnTo>
                <a:lnTo>
                  <a:pt x="82347" y="119333"/>
                </a:lnTo>
                <a:lnTo>
                  <a:pt x="81220" y="119555"/>
                </a:lnTo>
                <a:lnTo>
                  <a:pt x="80000" y="119777"/>
                </a:lnTo>
                <a:lnTo>
                  <a:pt x="78779" y="119851"/>
                </a:lnTo>
                <a:lnTo>
                  <a:pt x="77465" y="119962"/>
                </a:lnTo>
                <a:lnTo>
                  <a:pt x="76056" y="120000"/>
                </a:lnTo>
                <a:lnTo>
                  <a:pt x="74741" y="119962"/>
                </a:lnTo>
                <a:lnTo>
                  <a:pt x="73427" y="119851"/>
                </a:lnTo>
                <a:lnTo>
                  <a:pt x="72112" y="119777"/>
                </a:lnTo>
                <a:lnTo>
                  <a:pt x="70892" y="119555"/>
                </a:lnTo>
                <a:lnTo>
                  <a:pt x="69765" y="119333"/>
                </a:lnTo>
                <a:lnTo>
                  <a:pt x="68638" y="119073"/>
                </a:lnTo>
                <a:lnTo>
                  <a:pt x="67699" y="118814"/>
                </a:lnTo>
                <a:lnTo>
                  <a:pt x="66666" y="118481"/>
                </a:lnTo>
                <a:lnTo>
                  <a:pt x="65821" y="118073"/>
                </a:lnTo>
                <a:lnTo>
                  <a:pt x="65164" y="117703"/>
                </a:lnTo>
                <a:lnTo>
                  <a:pt x="64413" y="117258"/>
                </a:lnTo>
                <a:lnTo>
                  <a:pt x="63849" y="116814"/>
                </a:lnTo>
                <a:lnTo>
                  <a:pt x="63380" y="116332"/>
                </a:lnTo>
                <a:lnTo>
                  <a:pt x="63004" y="115813"/>
                </a:lnTo>
                <a:lnTo>
                  <a:pt x="62910" y="115332"/>
                </a:lnTo>
                <a:lnTo>
                  <a:pt x="62817" y="114776"/>
                </a:lnTo>
                <a:lnTo>
                  <a:pt x="62817" y="68542"/>
                </a:lnTo>
                <a:lnTo>
                  <a:pt x="54741" y="68542"/>
                </a:lnTo>
                <a:lnTo>
                  <a:pt x="54741" y="114776"/>
                </a:lnTo>
                <a:lnTo>
                  <a:pt x="54647" y="115332"/>
                </a:lnTo>
                <a:lnTo>
                  <a:pt x="54554" y="115813"/>
                </a:lnTo>
                <a:lnTo>
                  <a:pt x="54178" y="116332"/>
                </a:lnTo>
                <a:lnTo>
                  <a:pt x="53802" y="116814"/>
                </a:lnTo>
                <a:lnTo>
                  <a:pt x="53239" y="117258"/>
                </a:lnTo>
                <a:lnTo>
                  <a:pt x="52582" y="117703"/>
                </a:lnTo>
                <a:lnTo>
                  <a:pt x="51736" y="118073"/>
                </a:lnTo>
                <a:lnTo>
                  <a:pt x="50892" y="118481"/>
                </a:lnTo>
                <a:lnTo>
                  <a:pt x="49859" y="118814"/>
                </a:lnTo>
                <a:lnTo>
                  <a:pt x="48920" y="119073"/>
                </a:lnTo>
                <a:lnTo>
                  <a:pt x="47793" y="119333"/>
                </a:lnTo>
                <a:lnTo>
                  <a:pt x="46666" y="119555"/>
                </a:lnTo>
                <a:lnTo>
                  <a:pt x="45446" y="119777"/>
                </a:lnTo>
                <a:lnTo>
                  <a:pt x="44225" y="119851"/>
                </a:lnTo>
                <a:lnTo>
                  <a:pt x="42910" y="119962"/>
                </a:lnTo>
                <a:lnTo>
                  <a:pt x="41596" y="120000"/>
                </a:lnTo>
                <a:lnTo>
                  <a:pt x="40187" y="119962"/>
                </a:lnTo>
                <a:lnTo>
                  <a:pt x="38967" y="119851"/>
                </a:lnTo>
                <a:lnTo>
                  <a:pt x="37652" y="119777"/>
                </a:lnTo>
                <a:lnTo>
                  <a:pt x="36431" y="119555"/>
                </a:lnTo>
                <a:lnTo>
                  <a:pt x="35305" y="119333"/>
                </a:lnTo>
                <a:lnTo>
                  <a:pt x="34178" y="119073"/>
                </a:lnTo>
                <a:lnTo>
                  <a:pt x="33051" y="118814"/>
                </a:lnTo>
                <a:lnTo>
                  <a:pt x="32206" y="118481"/>
                </a:lnTo>
                <a:lnTo>
                  <a:pt x="31361" y="118073"/>
                </a:lnTo>
                <a:lnTo>
                  <a:pt x="30516" y="117703"/>
                </a:lnTo>
                <a:lnTo>
                  <a:pt x="29858" y="117258"/>
                </a:lnTo>
                <a:lnTo>
                  <a:pt x="29295" y="116814"/>
                </a:lnTo>
                <a:lnTo>
                  <a:pt x="28920" y="116332"/>
                </a:lnTo>
                <a:lnTo>
                  <a:pt x="28544" y="115813"/>
                </a:lnTo>
                <a:lnTo>
                  <a:pt x="28356" y="115332"/>
                </a:lnTo>
                <a:lnTo>
                  <a:pt x="28356" y="114776"/>
                </a:lnTo>
                <a:lnTo>
                  <a:pt x="28356" y="68172"/>
                </a:lnTo>
                <a:lnTo>
                  <a:pt x="28356" y="36201"/>
                </a:lnTo>
                <a:lnTo>
                  <a:pt x="19624" y="36201"/>
                </a:lnTo>
                <a:lnTo>
                  <a:pt x="19624" y="65245"/>
                </a:lnTo>
                <a:lnTo>
                  <a:pt x="19530" y="65653"/>
                </a:lnTo>
                <a:lnTo>
                  <a:pt x="19342" y="66023"/>
                </a:lnTo>
                <a:lnTo>
                  <a:pt x="19155" y="66431"/>
                </a:lnTo>
                <a:lnTo>
                  <a:pt x="18779" y="66764"/>
                </a:lnTo>
                <a:lnTo>
                  <a:pt x="18403" y="67061"/>
                </a:lnTo>
                <a:lnTo>
                  <a:pt x="17934" y="67431"/>
                </a:lnTo>
                <a:lnTo>
                  <a:pt x="17370" y="67727"/>
                </a:lnTo>
                <a:lnTo>
                  <a:pt x="16713" y="67987"/>
                </a:lnTo>
                <a:lnTo>
                  <a:pt x="16055" y="68246"/>
                </a:lnTo>
                <a:lnTo>
                  <a:pt x="15305" y="68468"/>
                </a:lnTo>
                <a:lnTo>
                  <a:pt x="14553" y="68653"/>
                </a:lnTo>
                <a:lnTo>
                  <a:pt x="13614" y="68802"/>
                </a:lnTo>
                <a:lnTo>
                  <a:pt x="12769" y="68950"/>
                </a:lnTo>
                <a:lnTo>
                  <a:pt x="11736" y="69024"/>
                </a:lnTo>
                <a:lnTo>
                  <a:pt x="10797" y="69098"/>
                </a:lnTo>
                <a:lnTo>
                  <a:pt x="9765" y="69135"/>
                </a:lnTo>
                <a:lnTo>
                  <a:pt x="8731" y="69098"/>
                </a:lnTo>
                <a:lnTo>
                  <a:pt x="7887" y="69024"/>
                </a:lnTo>
                <a:lnTo>
                  <a:pt x="6854" y="68950"/>
                </a:lnTo>
                <a:lnTo>
                  <a:pt x="6009" y="68802"/>
                </a:lnTo>
                <a:lnTo>
                  <a:pt x="5070" y="68653"/>
                </a:lnTo>
                <a:lnTo>
                  <a:pt x="4318" y="68468"/>
                </a:lnTo>
                <a:lnTo>
                  <a:pt x="3568" y="68246"/>
                </a:lnTo>
                <a:lnTo>
                  <a:pt x="2910" y="67987"/>
                </a:lnTo>
                <a:lnTo>
                  <a:pt x="2253" y="67727"/>
                </a:lnTo>
                <a:lnTo>
                  <a:pt x="1689" y="67431"/>
                </a:lnTo>
                <a:lnTo>
                  <a:pt x="1220" y="67061"/>
                </a:lnTo>
                <a:lnTo>
                  <a:pt x="844" y="66764"/>
                </a:lnTo>
                <a:lnTo>
                  <a:pt x="469" y="66431"/>
                </a:lnTo>
                <a:lnTo>
                  <a:pt x="281" y="66023"/>
                </a:lnTo>
                <a:lnTo>
                  <a:pt x="93" y="65653"/>
                </a:lnTo>
                <a:lnTo>
                  <a:pt x="0" y="65245"/>
                </a:lnTo>
                <a:lnTo>
                  <a:pt x="0" y="30830"/>
                </a:lnTo>
                <a:lnTo>
                  <a:pt x="0" y="30496"/>
                </a:lnTo>
                <a:lnTo>
                  <a:pt x="93" y="29496"/>
                </a:lnTo>
                <a:lnTo>
                  <a:pt x="563" y="28496"/>
                </a:lnTo>
                <a:lnTo>
                  <a:pt x="1126" y="27532"/>
                </a:lnTo>
                <a:lnTo>
                  <a:pt x="1971" y="26680"/>
                </a:lnTo>
                <a:lnTo>
                  <a:pt x="3098" y="25791"/>
                </a:lnTo>
                <a:lnTo>
                  <a:pt x="4318" y="24976"/>
                </a:lnTo>
                <a:lnTo>
                  <a:pt x="5821" y="24198"/>
                </a:lnTo>
                <a:lnTo>
                  <a:pt x="7417" y="23494"/>
                </a:lnTo>
                <a:lnTo>
                  <a:pt x="9201" y="22865"/>
                </a:lnTo>
                <a:lnTo>
                  <a:pt x="11079" y="22272"/>
                </a:lnTo>
                <a:lnTo>
                  <a:pt x="13145" y="21790"/>
                </a:lnTo>
                <a:lnTo>
                  <a:pt x="15398" y="21346"/>
                </a:lnTo>
                <a:lnTo>
                  <a:pt x="17746" y="21049"/>
                </a:lnTo>
                <a:lnTo>
                  <a:pt x="20000" y="20790"/>
                </a:lnTo>
                <a:lnTo>
                  <a:pt x="22534" y="20642"/>
                </a:lnTo>
                <a:close/>
                <a:moveTo>
                  <a:pt x="60094" y="0"/>
                </a:moveTo>
                <a:lnTo>
                  <a:pt x="62351" y="37"/>
                </a:lnTo>
                <a:lnTo>
                  <a:pt x="64702" y="185"/>
                </a:lnTo>
                <a:lnTo>
                  <a:pt x="67053" y="406"/>
                </a:lnTo>
                <a:lnTo>
                  <a:pt x="69122" y="739"/>
                </a:lnTo>
                <a:lnTo>
                  <a:pt x="71097" y="1146"/>
                </a:lnTo>
                <a:lnTo>
                  <a:pt x="73166" y="1590"/>
                </a:lnTo>
                <a:lnTo>
                  <a:pt x="74859" y="2108"/>
                </a:lnTo>
                <a:lnTo>
                  <a:pt x="76551" y="2699"/>
                </a:lnTo>
                <a:lnTo>
                  <a:pt x="78150" y="3365"/>
                </a:lnTo>
                <a:lnTo>
                  <a:pt x="79467" y="4105"/>
                </a:lnTo>
                <a:lnTo>
                  <a:pt x="80689" y="4845"/>
                </a:lnTo>
                <a:lnTo>
                  <a:pt x="81629" y="5658"/>
                </a:lnTo>
                <a:lnTo>
                  <a:pt x="82382" y="6509"/>
                </a:lnTo>
                <a:lnTo>
                  <a:pt x="82946" y="7397"/>
                </a:lnTo>
                <a:lnTo>
                  <a:pt x="83416" y="8321"/>
                </a:lnTo>
                <a:lnTo>
                  <a:pt x="83510" y="9246"/>
                </a:lnTo>
                <a:lnTo>
                  <a:pt x="83416" y="10207"/>
                </a:lnTo>
                <a:lnTo>
                  <a:pt x="82946" y="11132"/>
                </a:lnTo>
                <a:lnTo>
                  <a:pt x="82382" y="11983"/>
                </a:lnTo>
                <a:lnTo>
                  <a:pt x="81629" y="12871"/>
                </a:lnTo>
                <a:lnTo>
                  <a:pt x="80689" y="13647"/>
                </a:lnTo>
                <a:lnTo>
                  <a:pt x="79467" y="14424"/>
                </a:lnTo>
                <a:lnTo>
                  <a:pt x="78150" y="15127"/>
                </a:lnTo>
                <a:lnTo>
                  <a:pt x="76551" y="15793"/>
                </a:lnTo>
                <a:lnTo>
                  <a:pt x="74859" y="16384"/>
                </a:lnTo>
                <a:lnTo>
                  <a:pt x="73166" y="16902"/>
                </a:lnTo>
                <a:lnTo>
                  <a:pt x="71097" y="17383"/>
                </a:lnTo>
                <a:lnTo>
                  <a:pt x="69122" y="17790"/>
                </a:lnTo>
                <a:lnTo>
                  <a:pt x="67053" y="18086"/>
                </a:lnTo>
                <a:lnTo>
                  <a:pt x="64702" y="18307"/>
                </a:lnTo>
                <a:lnTo>
                  <a:pt x="62351" y="18493"/>
                </a:lnTo>
                <a:lnTo>
                  <a:pt x="60094" y="18529"/>
                </a:lnTo>
                <a:lnTo>
                  <a:pt x="57648" y="18493"/>
                </a:lnTo>
                <a:lnTo>
                  <a:pt x="55297" y="18307"/>
                </a:lnTo>
                <a:lnTo>
                  <a:pt x="53040" y="18086"/>
                </a:lnTo>
                <a:lnTo>
                  <a:pt x="50878" y="17790"/>
                </a:lnTo>
                <a:lnTo>
                  <a:pt x="48902" y="17383"/>
                </a:lnTo>
                <a:lnTo>
                  <a:pt x="46927" y="16902"/>
                </a:lnTo>
                <a:lnTo>
                  <a:pt x="45141" y="16384"/>
                </a:lnTo>
                <a:lnTo>
                  <a:pt x="43448" y="15793"/>
                </a:lnTo>
                <a:lnTo>
                  <a:pt x="41943" y="15127"/>
                </a:lnTo>
                <a:lnTo>
                  <a:pt x="40532" y="14424"/>
                </a:lnTo>
                <a:lnTo>
                  <a:pt x="39310" y="13647"/>
                </a:lnTo>
                <a:lnTo>
                  <a:pt x="38370" y="12871"/>
                </a:lnTo>
                <a:lnTo>
                  <a:pt x="37617" y="11983"/>
                </a:lnTo>
                <a:lnTo>
                  <a:pt x="37053" y="11132"/>
                </a:lnTo>
                <a:lnTo>
                  <a:pt x="36583" y="10207"/>
                </a:lnTo>
                <a:lnTo>
                  <a:pt x="36489" y="9246"/>
                </a:lnTo>
                <a:lnTo>
                  <a:pt x="36583" y="8321"/>
                </a:lnTo>
                <a:lnTo>
                  <a:pt x="37053" y="7397"/>
                </a:lnTo>
                <a:lnTo>
                  <a:pt x="37617" y="6509"/>
                </a:lnTo>
                <a:lnTo>
                  <a:pt x="38370" y="5658"/>
                </a:lnTo>
                <a:lnTo>
                  <a:pt x="39310" y="4845"/>
                </a:lnTo>
                <a:lnTo>
                  <a:pt x="40532" y="4105"/>
                </a:lnTo>
                <a:lnTo>
                  <a:pt x="41943" y="3365"/>
                </a:lnTo>
                <a:lnTo>
                  <a:pt x="43448" y="2699"/>
                </a:lnTo>
                <a:lnTo>
                  <a:pt x="45141" y="2108"/>
                </a:lnTo>
                <a:lnTo>
                  <a:pt x="46927" y="1590"/>
                </a:lnTo>
                <a:lnTo>
                  <a:pt x="48902" y="1146"/>
                </a:lnTo>
                <a:lnTo>
                  <a:pt x="50878" y="739"/>
                </a:lnTo>
                <a:lnTo>
                  <a:pt x="53040" y="406"/>
                </a:lnTo>
                <a:lnTo>
                  <a:pt x="55297" y="185"/>
                </a:lnTo>
                <a:lnTo>
                  <a:pt x="57648" y="37"/>
                </a:lnTo>
                <a:close/>
              </a:path>
            </a:pathLst>
          </a:custGeom>
          <a:solidFill>
            <a:srgbClr val="9F7F9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12" name="Shape 1412"/>
          <p:cNvSpPr/>
          <p:nvPr/>
        </p:nvSpPr>
        <p:spPr>
          <a:xfrm>
            <a:off x="6321415" y="1641387"/>
            <a:ext cx="214163" cy="5434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164" y="20605"/>
                </a:moveTo>
                <a:lnTo>
                  <a:pt x="94929" y="20605"/>
                </a:lnTo>
                <a:lnTo>
                  <a:pt x="97465" y="20642"/>
                </a:lnTo>
                <a:lnTo>
                  <a:pt x="100000" y="20790"/>
                </a:lnTo>
                <a:lnTo>
                  <a:pt x="102253" y="21049"/>
                </a:lnTo>
                <a:lnTo>
                  <a:pt x="104601" y="21346"/>
                </a:lnTo>
                <a:lnTo>
                  <a:pt x="106854" y="21790"/>
                </a:lnTo>
                <a:lnTo>
                  <a:pt x="108920" y="22272"/>
                </a:lnTo>
                <a:lnTo>
                  <a:pt x="110798" y="22865"/>
                </a:lnTo>
                <a:lnTo>
                  <a:pt x="112582" y="23494"/>
                </a:lnTo>
                <a:lnTo>
                  <a:pt x="114272" y="24198"/>
                </a:lnTo>
                <a:lnTo>
                  <a:pt x="115681" y="24976"/>
                </a:lnTo>
                <a:lnTo>
                  <a:pt x="116995" y="25791"/>
                </a:lnTo>
                <a:lnTo>
                  <a:pt x="118028" y="26680"/>
                </a:lnTo>
                <a:lnTo>
                  <a:pt x="118873" y="27532"/>
                </a:lnTo>
                <a:lnTo>
                  <a:pt x="119530" y="28496"/>
                </a:lnTo>
                <a:lnTo>
                  <a:pt x="119906" y="29496"/>
                </a:lnTo>
                <a:lnTo>
                  <a:pt x="120000" y="30496"/>
                </a:lnTo>
                <a:lnTo>
                  <a:pt x="120000" y="30830"/>
                </a:lnTo>
                <a:lnTo>
                  <a:pt x="120000" y="65245"/>
                </a:lnTo>
                <a:lnTo>
                  <a:pt x="120000" y="65653"/>
                </a:lnTo>
                <a:lnTo>
                  <a:pt x="119718" y="66023"/>
                </a:lnTo>
                <a:lnTo>
                  <a:pt x="119530" y="66431"/>
                </a:lnTo>
                <a:lnTo>
                  <a:pt x="119249" y="66764"/>
                </a:lnTo>
                <a:lnTo>
                  <a:pt x="118779" y="67061"/>
                </a:lnTo>
                <a:lnTo>
                  <a:pt x="118310" y="67431"/>
                </a:lnTo>
                <a:lnTo>
                  <a:pt x="117746" y="67727"/>
                </a:lnTo>
                <a:lnTo>
                  <a:pt x="117089" y="67987"/>
                </a:lnTo>
                <a:lnTo>
                  <a:pt x="116431" y="68246"/>
                </a:lnTo>
                <a:lnTo>
                  <a:pt x="115681" y="68468"/>
                </a:lnTo>
                <a:lnTo>
                  <a:pt x="114929" y="68653"/>
                </a:lnTo>
                <a:lnTo>
                  <a:pt x="113990" y="68802"/>
                </a:lnTo>
                <a:lnTo>
                  <a:pt x="113145" y="68950"/>
                </a:lnTo>
                <a:lnTo>
                  <a:pt x="112112" y="69024"/>
                </a:lnTo>
                <a:lnTo>
                  <a:pt x="111268" y="69098"/>
                </a:lnTo>
                <a:lnTo>
                  <a:pt x="110234" y="69135"/>
                </a:lnTo>
                <a:lnTo>
                  <a:pt x="109295" y="69098"/>
                </a:lnTo>
                <a:lnTo>
                  <a:pt x="108263" y="69024"/>
                </a:lnTo>
                <a:lnTo>
                  <a:pt x="107230" y="68950"/>
                </a:lnTo>
                <a:lnTo>
                  <a:pt x="106385" y="68802"/>
                </a:lnTo>
                <a:lnTo>
                  <a:pt x="105539" y="68653"/>
                </a:lnTo>
                <a:lnTo>
                  <a:pt x="104694" y="68468"/>
                </a:lnTo>
                <a:lnTo>
                  <a:pt x="103943" y="68246"/>
                </a:lnTo>
                <a:lnTo>
                  <a:pt x="103286" y="67987"/>
                </a:lnTo>
                <a:lnTo>
                  <a:pt x="102629" y="67727"/>
                </a:lnTo>
                <a:lnTo>
                  <a:pt x="102065" y="67431"/>
                </a:lnTo>
                <a:lnTo>
                  <a:pt x="101596" y="67061"/>
                </a:lnTo>
                <a:lnTo>
                  <a:pt x="101220" y="66764"/>
                </a:lnTo>
                <a:lnTo>
                  <a:pt x="100844" y="66431"/>
                </a:lnTo>
                <a:lnTo>
                  <a:pt x="100657" y="66023"/>
                </a:lnTo>
                <a:lnTo>
                  <a:pt x="100563" y="65653"/>
                </a:lnTo>
                <a:lnTo>
                  <a:pt x="100375" y="65245"/>
                </a:lnTo>
                <a:lnTo>
                  <a:pt x="100375" y="36201"/>
                </a:lnTo>
                <a:lnTo>
                  <a:pt x="89202" y="36201"/>
                </a:lnTo>
                <a:lnTo>
                  <a:pt x="89202" y="68172"/>
                </a:lnTo>
                <a:lnTo>
                  <a:pt x="89202" y="68542"/>
                </a:lnTo>
                <a:lnTo>
                  <a:pt x="89202" y="114776"/>
                </a:lnTo>
                <a:lnTo>
                  <a:pt x="89202" y="115332"/>
                </a:lnTo>
                <a:lnTo>
                  <a:pt x="89014" y="115813"/>
                </a:lnTo>
                <a:lnTo>
                  <a:pt x="88732" y="116332"/>
                </a:lnTo>
                <a:lnTo>
                  <a:pt x="88263" y="116814"/>
                </a:lnTo>
                <a:lnTo>
                  <a:pt x="87699" y="117258"/>
                </a:lnTo>
                <a:lnTo>
                  <a:pt x="87042" y="117703"/>
                </a:lnTo>
                <a:lnTo>
                  <a:pt x="86291" y="118073"/>
                </a:lnTo>
                <a:lnTo>
                  <a:pt x="85352" y="118481"/>
                </a:lnTo>
                <a:lnTo>
                  <a:pt x="84507" y="118814"/>
                </a:lnTo>
                <a:lnTo>
                  <a:pt x="83380" y="119073"/>
                </a:lnTo>
                <a:lnTo>
                  <a:pt x="82347" y="119333"/>
                </a:lnTo>
                <a:lnTo>
                  <a:pt x="81220" y="119555"/>
                </a:lnTo>
                <a:lnTo>
                  <a:pt x="80000" y="119777"/>
                </a:lnTo>
                <a:lnTo>
                  <a:pt x="78779" y="119851"/>
                </a:lnTo>
                <a:lnTo>
                  <a:pt x="77465" y="119962"/>
                </a:lnTo>
                <a:lnTo>
                  <a:pt x="76056" y="120000"/>
                </a:lnTo>
                <a:lnTo>
                  <a:pt x="74741" y="119962"/>
                </a:lnTo>
                <a:lnTo>
                  <a:pt x="73427" y="119851"/>
                </a:lnTo>
                <a:lnTo>
                  <a:pt x="72112" y="119777"/>
                </a:lnTo>
                <a:lnTo>
                  <a:pt x="70892" y="119555"/>
                </a:lnTo>
                <a:lnTo>
                  <a:pt x="69765" y="119333"/>
                </a:lnTo>
                <a:lnTo>
                  <a:pt x="68638" y="119073"/>
                </a:lnTo>
                <a:lnTo>
                  <a:pt x="67699" y="118814"/>
                </a:lnTo>
                <a:lnTo>
                  <a:pt x="66666" y="118481"/>
                </a:lnTo>
                <a:lnTo>
                  <a:pt x="65821" y="118073"/>
                </a:lnTo>
                <a:lnTo>
                  <a:pt x="65164" y="117703"/>
                </a:lnTo>
                <a:lnTo>
                  <a:pt x="64413" y="117258"/>
                </a:lnTo>
                <a:lnTo>
                  <a:pt x="63849" y="116814"/>
                </a:lnTo>
                <a:lnTo>
                  <a:pt x="63380" y="116332"/>
                </a:lnTo>
                <a:lnTo>
                  <a:pt x="63004" y="115813"/>
                </a:lnTo>
                <a:lnTo>
                  <a:pt x="62910" y="115332"/>
                </a:lnTo>
                <a:lnTo>
                  <a:pt x="62817" y="114776"/>
                </a:lnTo>
                <a:lnTo>
                  <a:pt x="62817" y="68542"/>
                </a:lnTo>
                <a:lnTo>
                  <a:pt x="54741" y="68542"/>
                </a:lnTo>
                <a:lnTo>
                  <a:pt x="54741" y="114776"/>
                </a:lnTo>
                <a:lnTo>
                  <a:pt x="54647" y="115332"/>
                </a:lnTo>
                <a:lnTo>
                  <a:pt x="54554" y="115813"/>
                </a:lnTo>
                <a:lnTo>
                  <a:pt x="54178" y="116332"/>
                </a:lnTo>
                <a:lnTo>
                  <a:pt x="53802" y="116814"/>
                </a:lnTo>
                <a:lnTo>
                  <a:pt x="53239" y="117258"/>
                </a:lnTo>
                <a:lnTo>
                  <a:pt x="52582" y="117703"/>
                </a:lnTo>
                <a:lnTo>
                  <a:pt x="51736" y="118073"/>
                </a:lnTo>
                <a:lnTo>
                  <a:pt x="50892" y="118481"/>
                </a:lnTo>
                <a:lnTo>
                  <a:pt x="49859" y="118814"/>
                </a:lnTo>
                <a:lnTo>
                  <a:pt x="48920" y="119073"/>
                </a:lnTo>
                <a:lnTo>
                  <a:pt x="47793" y="119333"/>
                </a:lnTo>
                <a:lnTo>
                  <a:pt x="46666" y="119555"/>
                </a:lnTo>
                <a:lnTo>
                  <a:pt x="45446" y="119777"/>
                </a:lnTo>
                <a:lnTo>
                  <a:pt x="44225" y="119851"/>
                </a:lnTo>
                <a:lnTo>
                  <a:pt x="42910" y="119962"/>
                </a:lnTo>
                <a:lnTo>
                  <a:pt x="41596" y="120000"/>
                </a:lnTo>
                <a:lnTo>
                  <a:pt x="40187" y="119962"/>
                </a:lnTo>
                <a:lnTo>
                  <a:pt x="38967" y="119851"/>
                </a:lnTo>
                <a:lnTo>
                  <a:pt x="37652" y="119777"/>
                </a:lnTo>
                <a:lnTo>
                  <a:pt x="36431" y="119555"/>
                </a:lnTo>
                <a:lnTo>
                  <a:pt x="35305" y="119333"/>
                </a:lnTo>
                <a:lnTo>
                  <a:pt x="34178" y="119073"/>
                </a:lnTo>
                <a:lnTo>
                  <a:pt x="33051" y="118814"/>
                </a:lnTo>
                <a:lnTo>
                  <a:pt x="32206" y="118481"/>
                </a:lnTo>
                <a:lnTo>
                  <a:pt x="31361" y="118073"/>
                </a:lnTo>
                <a:lnTo>
                  <a:pt x="30516" y="117703"/>
                </a:lnTo>
                <a:lnTo>
                  <a:pt x="29858" y="117258"/>
                </a:lnTo>
                <a:lnTo>
                  <a:pt x="29295" y="116814"/>
                </a:lnTo>
                <a:lnTo>
                  <a:pt x="28920" y="116332"/>
                </a:lnTo>
                <a:lnTo>
                  <a:pt x="28544" y="115813"/>
                </a:lnTo>
                <a:lnTo>
                  <a:pt x="28356" y="115332"/>
                </a:lnTo>
                <a:lnTo>
                  <a:pt x="28356" y="114776"/>
                </a:lnTo>
                <a:lnTo>
                  <a:pt x="28356" y="68172"/>
                </a:lnTo>
                <a:lnTo>
                  <a:pt x="28356" y="36201"/>
                </a:lnTo>
                <a:lnTo>
                  <a:pt x="19624" y="36201"/>
                </a:lnTo>
                <a:lnTo>
                  <a:pt x="19624" y="65245"/>
                </a:lnTo>
                <a:lnTo>
                  <a:pt x="19530" y="65653"/>
                </a:lnTo>
                <a:lnTo>
                  <a:pt x="19342" y="66023"/>
                </a:lnTo>
                <a:lnTo>
                  <a:pt x="19155" y="66431"/>
                </a:lnTo>
                <a:lnTo>
                  <a:pt x="18779" y="66764"/>
                </a:lnTo>
                <a:lnTo>
                  <a:pt x="18403" y="67061"/>
                </a:lnTo>
                <a:lnTo>
                  <a:pt x="17934" y="67431"/>
                </a:lnTo>
                <a:lnTo>
                  <a:pt x="17370" y="67727"/>
                </a:lnTo>
                <a:lnTo>
                  <a:pt x="16713" y="67987"/>
                </a:lnTo>
                <a:lnTo>
                  <a:pt x="16055" y="68246"/>
                </a:lnTo>
                <a:lnTo>
                  <a:pt x="15305" y="68468"/>
                </a:lnTo>
                <a:lnTo>
                  <a:pt x="14553" y="68653"/>
                </a:lnTo>
                <a:lnTo>
                  <a:pt x="13614" y="68802"/>
                </a:lnTo>
                <a:lnTo>
                  <a:pt x="12769" y="68950"/>
                </a:lnTo>
                <a:lnTo>
                  <a:pt x="11736" y="69024"/>
                </a:lnTo>
                <a:lnTo>
                  <a:pt x="10797" y="69098"/>
                </a:lnTo>
                <a:lnTo>
                  <a:pt x="9765" y="69135"/>
                </a:lnTo>
                <a:lnTo>
                  <a:pt x="8731" y="69098"/>
                </a:lnTo>
                <a:lnTo>
                  <a:pt x="7887" y="69024"/>
                </a:lnTo>
                <a:lnTo>
                  <a:pt x="6854" y="68950"/>
                </a:lnTo>
                <a:lnTo>
                  <a:pt x="6009" y="68802"/>
                </a:lnTo>
                <a:lnTo>
                  <a:pt x="5070" y="68653"/>
                </a:lnTo>
                <a:lnTo>
                  <a:pt x="4318" y="68468"/>
                </a:lnTo>
                <a:lnTo>
                  <a:pt x="3568" y="68246"/>
                </a:lnTo>
                <a:lnTo>
                  <a:pt x="2910" y="67987"/>
                </a:lnTo>
                <a:lnTo>
                  <a:pt x="2253" y="67727"/>
                </a:lnTo>
                <a:lnTo>
                  <a:pt x="1689" y="67431"/>
                </a:lnTo>
                <a:lnTo>
                  <a:pt x="1220" y="67061"/>
                </a:lnTo>
                <a:lnTo>
                  <a:pt x="844" y="66764"/>
                </a:lnTo>
                <a:lnTo>
                  <a:pt x="469" y="66431"/>
                </a:lnTo>
                <a:lnTo>
                  <a:pt x="281" y="66023"/>
                </a:lnTo>
                <a:lnTo>
                  <a:pt x="93" y="65653"/>
                </a:lnTo>
                <a:lnTo>
                  <a:pt x="0" y="65245"/>
                </a:lnTo>
                <a:lnTo>
                  <a:pt x="0" y="30830"/>
                </a:lnTo>
                <a:lnTo>
                  <a:pt x="0" y="30496"/>
                </a:lnTo>
                <a:lnTo>
                  <a:pt x="93" y="29496"/>
                </a:lnTo>
                <a:lnTo>
                  <a:pt x="563" y="28496"/>
                </a:lnTo>
                <a:lnTo>
                  <a:pt x="1126" y="27532"/>
                </a:lnTo>
                <a:lnTo>
                  <a:pt x="1971" y="26680"/>
                </a:lnTo>
                <a:lnTo>
                  <a:pt x="3098" y="25791"/>
                </a:lnTo>
                <a:lnTo>
                  <a:pt x="4318" y="24976"/>
                </a:lnTo>
                <a:lnTo>
                  <a:pt x="5821" y="24198"/>
                </a:lnTo>
                <a:lnTo>
                  <a:pt x="7417" y="23494"/>
                </a:lnTo>
                <a:lnTo>
                  <a:pt x="9201" y="22865"/>
                </a:lnTo>
                <a:lnTo>
                  <a:pt x="11079" y="22272"/>
                </a:lnTo>
                <a:lnTo>
                  <a:pt x="13145" y="21790"/>
                </a:lnTo>
                <a:lnTo>
                  <a:pt x="15398" y="21346"/>
                </a:lnTo>
                <a:lnTo>
                  <a:pt x="17746" y="21049"/>
                </a:lnTo>
                <a:lnTo>
                  <a:pt x="20000" y="20790"/>
                </a:lnTo>
                <a:lnTo>
                  <a:pt x="22534" y="20642"/>
                </a:lnTo>
                <a:close/>
                <a:moveTo>
                  <a:pt x="60094" y="0"/>
                </a:moveTo>
                <a:lnTo>
                  <a:pt x="62351" y="37"/>
                </a:lnTo>
                <a:lnTo>
                  <a:pt x="64702" y="185"/>
                </a:lnTo>
                <a:lnTo>
                  <a:pt x="67053" y="406"/>
                </a:lnTo>
                <a:lnTo>
                  <a:pt x="69122" y="739"/>
                </a:lnTo>
                <a:lnTo>
                  <a:pt x="71097" y="1146"/>
                </a:lnTo>
                <a:lnTo>
                  <a:pt x="73166" y="1590"/>
                </a:lnTo>
                <a:lnTo>
                  <a:pt x="74859" y="2108"/>
                </a:lnTo>
                <a:lnTo>
                  <a:pt x="76551" y="2699"/>
                </a:lnTo>
                <a:lnTo>
                  <a:pt x="78150" y="3365"/>
                </a:lnTo>
                <a:lnTo>
                  <a:pt x="79467" y="4105"/>
                </a:lnTo>
                <a:lnTo>
                  <a:pt x="80689" y="4845"/>
                </a:lnTo>
                <a:lnTo>
                  <a:pt x="81629" y="5658"/>
                </a:lnTo>
                <a:lnTo>
                  <a:pt x="82382" y="6509"/>
                </a:lnTo>
                <a:lnTo>
                  <a:pt x="82946" y="7397"/>
                </a:lnTo>
                <a:lnTo>
                  <a:pt x="83416" y="8321"/>
                </a:lnTo>
                <a:lnTo>
                  <a:pt x="83510" y="9246"/>
                </a:lnTo>
                <a:lnTo>
                  <a:pt x="83416" y="10207"/>
                </a:lnTo>
                <a:lnTo>
                  <a:pt x="82946" y="11132"/>
                </a:lnTo>
                <a:lnTo>
                  <a:pt x="82382" y="11983"/>
                </a:lnTo>
                <a:lnTo>
                  <a:pt x="81629" y="12871"/>
                </a:lnTo>
                <a:lnTo>
                  <a:pt x="80689" y="13647"/>
                </a:lnTo>
                <a:lnTo>
                  <a:pt x="79467" y="14424"/>
                </a:lnTo>
                <a:lnTo>
                  <a:pt x="78150" y="15127"/>
                </a:lnTo>
                <a:lnTo>
                  <a:pt x="76551" y="15793"/>
                </a:lnTo>
                <a:lnTo>
                  <a:pt x="74859" y="16384"/>
                </a:lnTo>
                <a:lnTo>
                  <a:pt x="73166" y="16902"/>
                </a:lnTo>
                <a:lnTo>
                  <a:pt x="71097" y="17383"/>
                </a:lnTo>
                <a:lnTo>
                  <a:pt x="69122" y="17790"/>
                </a:lnTo>
                <a:lnTo>
                  <a:pt x="67053" y="18086"/>
                </a:lnTo>
                <a:lnTo>
                  <a:pt x="64702" y="18307"/>
                </a:lnTo>
                <a:lnTo>
                  <a:pt x="62351" y="18493"/>
                </a:lnTo>
                <a:lnTo>
                  <a:pt x="60094" y="18529"/>
                </a:lnTo>
                <a:lnTo>
                  <a:pt x="57648" y="18493"/>
                </a:lnTo>
                <a:lnTo>
                  <a:pt x="55297" y="18307"/>
                </a:lnTo>
                <a:lnTo>
                  <a:pt x="53040" y="18086"/>
                </a:lnTo>
                <a:lnTo>
                  <a:pt x="50878" y="17790"/>
                </a:lnTo>
                <a:lnTo>
                  <a:pt x="48902" y="17383"/>
                </a:lnTo>
                <a:lnTo>
                  <a:pt x="46927" y="16902"/>
                </a:lnTo>
                <a:lnTo>
                  <a:pt x="45141" y="16384"/>
                </a:lnTo>
                <a:lnTo>
                  <a:pt x="43448" y="15793"/>
                </a:lnTo>
                <a:lnTo>
                  <a:pt x="41943" y="15127"/>
                </a:lnTo>
                <a:lnTo>
                  <a:pt x="40532" y="14424"/>
                </a:lnTo>
                <a:lnTo>
                  <a:pt x="39310" y="13647"/>
                </a:lnTo>
                <a:lnTo>
                  <a:pt x="38370" y="12871"/>
                </a:lnTo>
                <a:lnTo>
                  <a:pt x="37617" y="11983"/>
                </a:lnTo>
                <a:lnTo>
                  <a:pt x="37053" y="11132"/>
                </a:lnTo>
                <a:lnTo>
                  <a:pt x="36583" y="10207"/>
                </a:lnTo>
                <a:lnTo>
                  <a:pt x="36489" y="9246"/>
                </a:lnTo>
                <a:lnTo>
                  <a:pt x="36583" y="8321"/>
                </a:lnTo>
                <a:lnTo>
                  <a:pt x="37053" y="7397"/>
                </a:lnTo>
                <a:lnTo>
                  <a:pt x="37617" y="6509"/>
                </a:lnTo>
                <a:lnTo>
                  <a:pt x="38370" y="5658"/>
                </a:lnTo>
                <a:lnTo>
                  <a:pt x="39310" y="4845"/>
                </a:lnTo>
                <a:lnTo>
                  <a:pt x="40532" y="4105"/>
                </a:lnTo>
                <a:lnTo>
                  <a:pt x="41943" y="3365"/>
                </a:lnTo>
                <a:lnTo>
                  <a:pt x="43448" y="2699"/>
                </a:lnTo>
                <a:lnTo>
                  <a:pt x="45141" y="2108"/>
                </a:lnTo>
                <a:lnTo>
                  <a:pt x="46927" y="1590"/>
                </a:lnTo>
                <a:lnTo>
                  <a:pt x="48902" y="1146"/>
                </a:lnTo>
                <a:lnTo>
                  <a:pt x="50878" y="739"/>
                </a:lnTo>
                <a:lnTo>
                  <a:pt x="53040" y="406"/>
                </a:lnTo>
                <a:lnTo>
                  <a:pt x="55297" y="185"/>
                </a:lnTo>
                <a:lnTo>
                  <a:pt x="57648" y="37"/>
                </a:lnTo>
                <a:close/>
              </a:path>
            </a:pathLst>
          </a:custGeom>
          <a:solidFill>
            <a:srgbClr val="9F7F9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13" name="Shape 1413"/>
          <p:cNvSpPr/>
          <p:nvPr/>
        </p:nvSpPr>
        <p:spPr>
          <a:xfrm>
            <a:off x="6564304" y="1641387"/>
            <a:ext cx="214163" cy="5434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164" y="20605"/>
                </a:moveTo>
                <a:lnTo>
                  <a:pt x="94929" y="20605"/>
                </a:lnTo>
                <a:lnTo>
                  <a:pt x="97465" y="20642"/>
                </a:lnTo>
                <a:lnTo>
                  <a:pt x="100000" y="20790"/>
                </a:lnTo>
                <a:lnTo>
                  <a:pt x="102253" y="21049"/>
                </a:lnTo>
                <a:lnTo>
                  <a:pt x="104601" y="21346"/>
                </a:lnTo>
                <a:lnTo>
                  <a:pt x="106854" y="21790"/>
                </a:lnTo>
                <a:lnTo>
                  <a:pt x="108920" y="22272"/>
                </a:lnTo>
                <a:lnTo>
                  <a:pt x="110798" y="22865"/>
                </a:lnTo>
                <a:lnTo>
                  <a:pt x="112582" y="23494"/>
                </a:lnTo>
                <a:lnTo>
                  <a:pt x="114272" y="24198"/>
                </a:lnTo>
                <a:lnTo>
                  <a:pt x="115681" y="24976"/>
                </a:lnTo>
                <a:lnTo>
                  <a:pt x="116995" y="25791"/>
                </a:lnTo>
                <a:lnTo>
                  <a:pt x="118028" y="26680"/>
                </a:lnTo>
                <a:lnTo>
                  <a:pt x="118873" y="27532"/>
                </a:lnTo>
                <a:lnTo>
                  <a:pt x="119530" y="28496"/>
                </a:lnTo>
                <a:lnTo>
                  <a:pt x="119906" y="29496"/>
                </a:lnTo>
                <a:lnTo>
                  <a:pt x="120000" y="30496"/>
                </a:lnTo>
                <a:lnTo>
                  <a:pt x="120000" y="30830"/>
                </a:lnTo>
                <a:lnTo>
                  <a:pt x="120000" y="65245"/>
                </a:lnTo>
                <a:lnTo>
                  <a:pt x="120000" y="65653"/>
                </a:lnTo>
                <a:lnTo>
                  <a:pt x="119718" y="66023"/>
                </a:lnTo>
                <a:lnTo>
                  <a:pt x="119530" y="66431"/>
                </a:lnTo>
                <a:lnTo>
                  <a:pt x="119249" y="66764"/>
                </a:lnTo>
                <a:lnTo>
                  <a:pt x="118779" y="67061"/>
                </a:lnTo>
                <a:lnTo>
                  <a:pt x="118310" y="67431"/>
                </a:lnTo>
                <a:lnTo>
                  <a:pt x="117746" y="67727"/>
                </a:lnTo>
                <a:lnTo>
                  <a:pt x="117089" y="67987"/>
                </a:lnTo>
                <a:lnTo>
                  <a:pt x="116431" y="68246"/>
                </a:lnTo>
                <a:lnTo>
                  <a:pt x="115681" y="68468"/>
                </a:lnTo>
                <a:lnTo>
                  <a:pt x="114929" y="68653"/>
                </a:lnTo>
                <a:lnTo>
                  <a:pt x="113990" y="68802"/>
                </a:lnTo>
                <a:lnTo>
                  <a:pt x="113145" y="68950"/>
                </a:lnTo>
                <a:lnTo>
                  <a:pt x="112112" y="69024"/>
                </a:lnTo>
                <a:lnTo>
                  <a:pt x="111268" y="69098"/>
                </a:lnTo>
                <a:lnTo>
                  <a:pt x="110234" y="69135"/>
                </a:lnTo>
                <a:lnTo>
                  <a:pt x="109295" y="69098"/>
                </a:lnTo>
                <a:lnTo>
                  <a:pt x="108263" y="69024"/>
                </a:lnTo>
                <a:lnTo>
                  <a:pt x="107230" y="68950"/>
                </a:lnTo>
                <a:lnTo>
                  <a:pt x="106385" y="68802"/>
                </a:lnTo>
                <a:lnTo>
                  <a:pt x="105539" y="68653"/>
                </a:lnTo>
                <a:lnTo>
                  <a:pt x="104694" y="68468"/>
                </a:lnTo>
                <a:lnTo>
                  <a:pt x="103943" y="68246"/>
                </a:lnTo>
                <a:lnTo>
                  <a:pt x="103286" y="67987"/>
                </a:lnTo>
                <a:lnTo>
                  <a:pt x="102629" y="67727"/>
                </a:lnTo>
                <a:lnTo>
                  <a:pt x="102065" y="67431"/>
                </a:lnTo>
                <a:lnTo>
                  <a:pt x="101596" y="67061"/>
                </a:lnTo>
                <a:lnTo>
                  <a:pt x="101220" y="66764"/>
                </a:lnTo>
                <a:lnTo>
                  <a:pt x="100844" y="66431"/>
                </a:lnTo>
                <a:lnTo>
                  <a:pt x="100657" y="66023"/>
                </a:lnTo>
                <a:lnTo>
                  <a:pt x="100563" y="65653"/>
                </a:lnTo>
                <a:lnTo>
                  <a:pt x="100375" y="65245"/>
                </a:lnTo>
                <a:lnTo>
                  <a:pt x="100375" y="36201"/>
                </a:lnTo>
                <a:lnTo>
                  <a:pt x="89202" y="36201"/>
                </a:lnTo>
                <a:lnTo>
                  <a:pt x="89202" y="68172"/>
                </a:lnTo>
                <a:lnTo>
                  <a:pt x="89202" y="68542"/>
                </a:lnTo>
                <a:lnTo>
                  <a:pt x="89202" y="114776"/>
                </a:lnTo>
                <a:lnTo>
                  <a:pt x="89202" y="115332"/>
                </a:lnTo>
                <a:lnTo>
                  <a:pt x="89014" y="115813"/>
                </a:lnTo>
                <a:lnTo>
                  <a:pt x="88732" y="116332"/>
                </a:lnTo>
                <a:lnTo>
                  <a:pt x="88263" y="116814"/>
                </a:lnTo>
                <a:lnTo>
                  <a:pt x="87699" y="117258"/>
                </a:lnTo>
                <a:lnTo>
                  <a:pt x="87042" y="117703"/>
                </a:lnTo>
                <a:lnTo>
                  <a:pt x="86291" y="118073"/>
                </a:lnTo>
                <a:lnTo>
                  <a:pt x="85352" y="118481"/>
                </a:lnTo>
                <a:lnTo>
                  <a:pt x="84507" y="118814"/>
                </a:lnTo>
                <a:lnTo>
                  <a:pt x="83380" y="119073"/>
                </a:lnTo>
                <a:lnTo>
                  <a:pt x="82347" y="119333"/>
                </a:lnTo>
                <a:lnTo>
                  <a:pt x="81220" y="119555"/>
                </a:lnTo>
                <a:lnTo>
                  <a:pt x="80000" y="119777"/>
                </a:lnTo>
                <a:lnTo>
                  <a:pt x="78779" y="119851"/>
                </a:lnTo>
                <a:lnTo>
                  <a:pt x="77465" y="119962"/>
                </a:lnTo>
                <a:lnTo>
                  <a:pt x="76056" y="120000"/>
                </a:lnTo>
                <a:lnTo>
                  <a:pt x="74741" y="119962"/>
                </a:lnTo>
                <a:lnTo>
                  <a:pt x="73427" y="119851"/>
                </a:lnTo>
                <a:lnTo>
                  <a:pt x="72112" y="119777"/>
                </a:lnTo>
                <a:lnTo>
                  <a:pt x="70892" y="119555"/>
                </a:lnTo>
                <a:lnTo>
                  <a:pt x="69765" y="119333"/>
                </a:lnTo>
                <a:lnTo>
                  <a:pt x="68638" y="119073"/>
                </a:lnTo>
                <a:lnTo>
                  <a:pt x="67699" y="118814"/>
                </a:lnTo>
                <a:lnTo>
                  <a:pt x="66666" y="118481"/>
                </a:lnTo>
                <a:lnTo>
                  <a:pt x="65821" y="118073"/>
                </a:lnTo>
                <a:lnTo>
                  <a:pt x="65164" y="117703"/>
                </a:lnTo>
                <a:lnTo>
                  <a:pt x="64413" y="117258"/>
                </a:lnTo>
                <a:lnTo>
                  <a:pt x="63849" y="116814"/>
                </a:lnTo>
                <a:lnTo>
                  <a:pt x="63380" y="116332"/>
                </a:lnTo>
                <a:lnTo>
                  <a:pt x="63004" y="115813"/>
                </a:lnTo>
                <a:lnTo>
                  <a:pt x="62910" y="115332"/>
                </a:lnTo>
                <a:lnTo>
                  <a:pt x="62817" y="114776"/>
                </a:lnTo>
                <a:lnTo>
                  <a:pt x="62817" y="68542"/>
                </a:lnTo>
                <a:lnTo>
                  <a:pt x="54741" y="68542"/>
                </a:lnTo>
                <a:lnTo>
                  <a:pt x="54741" y="114776"/>
                </a:lnTo>
                <a:lnTo>
                  <a:pt x="54647" y="115332"/>
                </a:lnTo>
                <a:lnTo>
                  <a:pt x="54554" y="115813"/>
                </a:lnTo>
                <a:lnTo>
                  <a:pt x="54178" y="116332"/>
                </a:lnTo>
                <a:lnTo>
                  <a:pt x="53802" y="116814"/>
                </a:lnTo>
                <a:lnTo>
                  <a:pt x="53239" y="117258"/>
                </a:lnTo>
                <a:lnTo>
                  <a:pt x="52582" y="117703"/>
                </a:lnTo>
                <a:lnTo>
                  <a:pt x="51736" y="118073"/>
                </a:lnTo>
                <a:lnTo>
                  <a:pt x="50892" y="118481"/>
                </a:lnTo>
                <a:lnTo>
                  <a:pt x="49859" y="118814"/>
                </a:lnTo>
                <a:lnTo>
                  <a:pt x="48920" y="119073"/>
                </a:lnTo>
                <a:lnTo>
                  <a:pt x="47793" y="119333"/>
                </a:lnTo>
                <a:lnTo>
                  <a:pt x="46666" y="119555"/>
                </a:lnTo>
                <a:lnTo>
                  <a:pt x="45446" y="119777"/>
                </a:lnTo>
                <a:lnTo>
                  <a:pt x="44225" y="119851"/>
                </a:lnTo>
                <a:lnTo>
                  <a:pt x="42910" y="119962"/>
                </a:lnTo>
                <a:lnTo>
                  <a:pt x="41596" y="120000"/>
                </a:lnTo>
                <a:lnTo>
                  <a:pt x="40187" y="119962"/>
                </a:lnTo>
                <a:lnTo>
                  <a:pt x="38967" y="119851"/>
                </a:lnTo>
                <a:lnTo>
                  <a:pt x="37652" y="119777"/>
                </a:lnTo>
                <a:lnTo>
                  <a:pt x="36431" y="119555"/>
                </a:lnTo>
                <a:lnTo>
                  <a:pt x="35305" y="119333"/>
                </a:lnTo>
                <a:lnTo>
                  <a:pt x="34178" y="119073"/>
                </a:lnTo>
                <a:lnTo>
                  <a:pt x="33051" y="118814"/>
                </a:lnTo>
                <a:lnTo>
                  <a:pt x="32206" y="118481"/>
                </a:lnTo>
                <a:lnTo>
                  <a:pt x="31361" y="118073"/>
                </a:lnTo>
                <a:lnTo>
                  <a:pt x="30516" y="117703"/>
                </a:lnTo>
                <a:lnTo>
                  <a:pt x="29858" y="117258"/>
                </a:lnTo>
                <a:lnTo>
                  <a:pt x="29295" y="116814"/>
                </a:lnTo>
                <a:lnTo>
                  <a:pt x="28920" y="116332"/>
                </a:lnTo>
                <a:lnTo>
                  <a:pt x="28544" y="115813"/>
                </a:lnTo>
                <a:lnTo>
                  <a:pt x="28356" y="115332"/>
                </a:lnTo>
                <a:lnTo>
                  <a:pt x="28356" y="114776"/>
                </a:lnTo>
                <a:lnTo>
                  <a:pt x="28356" y="68172"/>
                </a:lnTo>
                <a:lnTo>
                  <a:pt x="28356" y="36201"/>
                </a:lnTo>
                <a:lnTo>
                  <a:pt x="19624" y="36201"/>
                </a:lnTo>
                <a:lnTo>
                  <a:pt x="19624" y="65245"/>
                </a:lnTo>
                <a:lnTo>
                  <a:pt x="19530" y="65653"/>
                </a:lnTo>
                <a:lnTo>
                  <a:pt x="19342" y="66023"/>
                </a:lnTo>
                <a:lnTo>
                  <a:pt x="19155" y="66431"/>
                </a:lnTo>
                <a:lnTo>
                  <a:pt x="18779" y="66764"/>
                </a:lnTo>
                <a:lnTo>
                  <a:pt x="18403" y="67061"/>
                </a:lnTo>
                <a:lnTo>
                  <a:pt x="17934" y="67431"/>
                </a:lnTo>
                <a:lnTo>
                  <a:pt x="17370" y="67727"/>
                </a:lnTo>
                <a:lnTo>
                  <a:pt x="16713" y="67987"/>
                </a:lnTo>
                <a:lnTo>
                  <a:pt x="16055" y="68246"/>
                </a:lnTo>
                <a:lnTo>
                  <a:pt x="15305" y="68468"/>
                </a:lnTo>
                <a:lnTo>
                  <a:pt x="14553" y="68653"/>
                </a:lnTo>
                <a:lnTo>
                  <a:pt x="13614" y="68802"/>
                </a:lnTo>
                <a:lnTo>
                  <a:pt x="12769" y="68950"/>
                </a:lnTo>
                <a:lnTo>
                  <a:pt x="11736" y="69024"/>
                </a:lnTo>
                <a:lnTo>
                  <a:pt x="10797" y="69098"/>
                </a:lnTo>
                <a:lnTo>
                  <a:pt x="9765" y="69135"/>
                </a:lnTo>
                <a:lnTo>
                  <a:pt x="8731" y="69098"/>
                </a:lnTo>
                <a:lnTo>
                  <a:pt x="7887" y="69024"/>
                </a:lnTo>
                <a:lnTo>
                  <a:pt x="6854" y="68950"/>
                </a:lnTo>
                <a:lnTo>
                  <a:pt x="6009" y="68802"/>
                </a:lnTo>
                <a:lnTo>
                  <a:pt x="5070" y="68653"/>
                </a:lnTo>
                <a:lnTo>
                  <a:pt x="4318" y="68468"/>
                </a:lnTo>
                <a:lnTo>
                  <a:pt x="3568" y="68246"/>
                </a:lnTo>
                <a:lnTo>
                  <a:pt x="2910" y="67987"/>
                </a:lnTo>
                <a:lnTo>
                  <a:pt x="2253" y="67727"/>
                </a:lnTo>
                <a:lnTo>
                  <a:pt x="1689" y="67431"/>
                </a:lnTo>
                <a:lnTo>
                  <a:pt x="1220" y="67061"/>
                </a:lnTo>
                <a:lnTo>
                  <a:pt x="844" y="66764"/>
                </a:lnTo>
                <a:lnTo>
                  <a:pt x="469" y="66431"/>
                </a:lnTo>
                <a:lnTo>
                  <a:pt x="281" y="66023"/>
                </a:lnTo>
                <a:lnTo>
                  <a:pt x="93" y="65653"/>
                </a:lnTo>
                <a:lnTo>
                  <a:pt x="0" y="65245"/>
                </a:lnTo>
                <a:lnTo>
                  <a:pt x="0" y="30830"/>
                </a:lnTo>
                <a:lnTo>
                  <a:pt x="0" y="30496"/>
                </a:lnTo>
                <a:lnTo>
                  <a:pt x="93" y="29496"/>
                </a:lnTo>
                <a:lnTo>
                  <a:pt x="563" y="28496"/>
                </a:lnTo>
                <a:lnTo>
                  <a:pt x="1126" y="27532"/>
                </a:lnTo>
                <a:lnTo>
                  <a:pt x="1971" y="26680"/>
                </a:lnTo>
                <a:lnTo>
                  <a:pt x="3098" y="25791"/>
                </a:lnTo>
                <a:lnTo>
                  <a:pt x="4318" y="24976"/>
                </a:lnTo>
                <a:lnTo>
                  <a:pt x="5821" y="24198"/>
                </a:lnTo>
                <a:lnTo>
                  <a:pt x="7417" y="23494"/>
                </a:lnTo>
                <a:lnTo>
                  <a:pt x="9201" y="22865"/>
                </a:lnTo>
                <a:lnTo>
                  <a:pt x="11079" y="22272"/>
                </a:lnTo>
                <a:lnTo>
                  <a:pt x="13145" y="21790"/>
                </a:lnTo>
                <a:lnTo>
                  <a:pt x="15398" y="21346"/>
                </a:lnTo>
                <a:lnTo>
                  <a:pt x="17746" y="21049"/>
                </a:lnTo>
                <a:lnTo>
                  <a:pt x="20000" y="20790"/>
                </a:lnTo>
                <a:lnTo>
                  <a:pt x="22534" y="20642"/>
                </a:lnTo>
                <a:close/>
                <a:moveTo>
                  <a:pt x="60094" y="0"/>
                </a:moveTo>
                <a:lnTo>
                  <a:pt x="62351" y="37"/>
                </a:lnTo>
                <a:lnTo>
                  <a:pt x="64702" y="185"/>
                </a:lnTo>
                <a:lnTo>
                  <a:pt x="67053" y="406"/>
                </a:lnTo>
                <a:lnTo>
                  <a:pt x="69122" y="739"/>
                </a:lnTo>
                <a:lnTo>
                  <a:pt x="71097" y="1146"/>
                </a:lnTo>
                <a:lnTo>
                  <a:pt x="73166" y="1590"/>
                </a:lnTo>
                <a:lnTo>
                  <a:pt x="74859" y="2108"/>
                </a:lnTo>
                <a:lnTo>
                  <a:pt x="76551" y="2699"/>
                </a:lnTo>
                <a:lnTo>
                  <a:pt x="78150" y="3365"/>
                </a:lnTo>
                <a:lnTo>
                  <a:pt x="79467" y="4105"/>
                </a:lnTo>
                <a:lnTo>
                  <a:pt x="80689" y="4845"/>
                </a:lnTo>
                <a:lnTo>
                  <a:pt x="81629" y="5658"/>
                </a:lnTo>
                <a:lnTo>
                  <a:pt x="82382" y="6509"/>
                </a:lnTo>
                <a:lnTo>
                  <a:pt x="82946" y="7397"/>
                </a:lnTo>
                <a:lnTo>
                  <a:pt x="83416" y="8321"/>
                </a:lnTo>
                <a:lnTo>
                  <a:pt x="83510" y="9246"/>
                </a:lnTo>
                <a:lnTo>
                  <a:pt x="83416" y="10207"/>
                </a:lnTo>
                <a:lnTo>
                  <a:pt x="82946" y="11132"/>
                </a:lnTo>
                <a:lnTo>
                  <a:pt x="82382" y="11983"/>
                </a:lnTo>
                <a:lnTo>
                  <a:pt x="81629" y="12871"/>
                </a:lnTo>
                <a:lnTo>
                  <a:pt x="80689" y="13647"/>
                </a:lnTo>
                <a:lnTo>
                  <a:pt x="79467" y="14424"/>
                </a:lnTo>
                <a:lnTo>
                  <a:pt x="78150" y="15127"/>
                </a:lnTo>
                <a:lnTo>
                  <a:pt x="76551" y="15793"/>
                </a:lnTo>
                <a:lnTo>
                  <a:pt x="74859" y="16384"/>
                </a:lnTo>
                <a:lnTo>
                  <a:pt x="73166" y="16902"/>
                </a:lnTo>
                <a:lnTo>
                  <a:pt x="71097" y="17383"/>
                </a:lnTo>
                <a:lnTo>
                  <a:pt x="69122" y="17790"/>
                </a:lnTo>
                <a:lnTo>
                  <a:pt x="67053" y="18086"/>
                </a:lnTo>
                <a:lnTo>
                  <a:pt x="64702" y="18307"/>
                </a:lnTo>
                <a:lnTo>
                  <a:pt x="62351" y="18493"/>
                </a:lnTo>
                <a:lnTo>
                  <a:pt x="60094" y="18529"/>
                </a:lnTo>
                <a:lnTo>
                  <a:pt x="57648" y="18493"/>
                </a:lnTo>
                <a:lnTo>
                  <a:pt x="55297" y="18307"/>
                </a:lnTo>
                <a:lnTo>
                  <a:pt x="53040" y="18086"/>
                </a:lnTo>
                <a:lnTo>
                  <a:pt x="50878" y="17790"/>
                </a:lnTo>
                <a:lnTo>
                  <a:pt x="48902" y="17383"/>
                </a:lnTo>
                <a:lnTo>
                  <a:pt x="46927" y="16902"/>
                </a:lnTo>
                <a:lnTo>
                  <a:pt x="45141" y="16384"/>
                </a:lnTo>
                <a:lnTo>
                  <a:pt x="43448" y="15793"/>
                </a:lnTo>
                <a:lnTo>
                  <a:pt x="41943" y="15127"/>
                </a:lnTo>
                <a:lnTo>
                  <a:pt x="40532" y="14424"/>
                </a:lnTo>
                <a:lnTo>
                  <a:pt x="39310" y="13647"/>
                </a:lnTo>
                <a:lnTo>
                  <a:pt x="38370" y="12871"/>
                </a:lnTo>
                <a:lnTo>
                  <a:pt x="37617" y="11983"/>
                </a:lnTo>
                <a:lnTo>
                  <a:pt x="37053" y="11132"/>
                </a:lnTo>
                <a:lnTo>
                  <a:pt x="36583" y="10207"/>
                </a:lnTo>
                <a:lnTo>
                  <a:pt x="36489" y="9246"/>
                </a:lnTo>
                <a:lnTo>
                  <a:pt x="36583" y="8321"/>
                </a:lnTo>
                <a:lnTo>
                  <a:pt x="37053" y="7397"/>
                </a:lnTo>
                <a:lnTo>
                  <a:pt x="37617" y="6509"/>
                </a:lnTo>
                <a:lnTo>
                  <a:pt x="38370" y="5658"/>
                </a:lnTo>
                <a:lnTo>
                  <a:pt x="39310" y="4845"/>
                </a:lnTo>
                <a:lnTo>
                  <a:pt x="40532" y="4105"/>
                </a:lnTo>
                <a:lnTo>
                  <a:pt x="41943" y="3365"/>
                </a:lnTo>
                <a:lnTo>
                  <a:pt x="43448" y="2699"/>
                </a:lnTo>
                <a:lnTo>
                  <a:pt x="45141" y="2108"/>
                </a:lnTo>
                <a:lnTo>
                  <a:pt x="46927" y="1590"/>
                </a:lnTo>
                <a:lnTo>
                  <a:pt x="48902" y="1146"/>
                </a:lnTo>
                <a:lnTo>
                  <a:pt x="50878" y="739"/>
                </a:lnTo>
                <a:lnTo>
                  <a:pt x="53040" y="406"/>
                </a:lnTo>
                <a:lnTo>
                  <a:pt x="55297" y="185"/>
                </a:lnTo>
                <a:lnTo>
                  <a:pt x="57648" y="37"/>
                </a:lnTo>
                <a:close/>
              </a:path>
            </a:pathLst>
          </a:custGeom>
          <a:solidFill>
            <a:srgbClr val="9F7F9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14" name="Shape 1414"/>
          <p:cNvSpPr/>
          <p:nvPr/>
        </p:nvSpPr>
        <p:spPr>
          <a:xfrm>
            <a:off x="6807193" y="1641387"/>
            <a:ext cx="214163" cy="5434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164" y="20605"/>
                </a:moveTo>
                <a:lnTo>
                  <a:pt x="94929" y="20605"/>
                </a:lnTo>
                <a:lnTo>
                  <a:pt x="97465" y="20642"/>
                </a:lnTo>
                <a:lnTo>
                  <a:pt x="100000" y="20790"/>
                </a:lnTo>
                <a:lnTo>
                  <a:pt x="102253" y="21049"/>
                </a:lnTo>
                <a:lnTo>
                  <a:pt x="104601" y="21346"/>
                </a:lnTo>
                <a:lnTo>
                  <a:pt x="106854" y="21790"/>
                </a:lnTo>
                <a:lnTo>
                  <a:pt x="108920" y="22272"/>
                </a:lnTo>
                <a:lnTo>
                  <a:pt x="110798" y="22865"/>
                </a:lnTo>
                <a:lnTo>
                  <a:pt x="112582" y="23494"/>
                </a:lnTo>
                <a:lnTo>
                  <a:pt x="114272" y="24198"/>
                </a:lnTo>
                <a:lnTo>
                  <a:pt x="115681" y="24976"/>
                </a:lnTo>
                <a:lnTo>
                  <a:pt x="116995" y="25791"/>
                </a:lnTo>
                <a:lnTo>
                  <a:pt x="118028" y="26680"/>
                </a:lnTo>
                <a:lnTo>
                  <a:pt x="118873" y="27532"/>
                </a:lnTo>
                <a:lnTo>
                  <a:pt x="119530" y="28496"/>
                </a:lnTo>
                <a:lnTo>
                  <a:pt x="119906" y="29496"/>
                </a:lnTo>
                <a:lnTo>
                  <a:pt x="120000" y="30496"/>
                </a:lnTo>
                <a:lnTo>
                  <a:pt x="120000" y="30830"/>
                </a:lnTo>
                <a:lnTo>
                  <a:pt x="120000" y="65245"/>
                </a:lnTo>
                <a:lnTo>
                  <a:pt x="120000" y="65653"/>
                </a:lnTo>
                <a:lnTo>
                  <a:pt x="119718" y="66023"/>
                </a:lnTo>
                <a:lnTo>
                  <a:pt x="119530" y="66431"/>
                </a:lnTo>
                <a:lnTo>
                  <a:pt x="119249" y="66764"/>
                </a:lnTo>
                <a:lnTo>
                  <a:pt x="118779" y="67061"/>
                </a:lnTo>
                <a:lnTo>
                  <a:pt x="118310" y="67431"/>
                </a:lnTo>
                <a:lnTo>
                  <a:pt x="117746" y="67727"/>
                </a:lnTo>
                <a:lnTo>
                  <a:pt x="117089" y="67987"/>
                </a:lnTo>
                <a:lnTo>
                  <a:pt x="116431" y="68246"/>
                </a:lnTo>
                <a:lnTo>
                  <a:pt x="115681" y="68468"/>
                </a:lnTo>
                <a:lnTo>
                  <a:pt x="114929" y="68653"/>
                </a:lnTo>
                <a:lnTo>
                  <a:pt x="113990" y="68802"/>
                </a:lnTo>
                <a:lnTo>
                  <a:pt x="113145" y="68950"/>
                </a:lnTo>
                <a:lnTo>
                  <a:pt x="112112" y="69024"/>
                </a:lnTo>
                <a:lnTo>
                  <a:pt x="111268" y="69098"/>
                </a:lnTo>
                <a:lnTo>
                  <a:pt x="110234" y="69135"/>
                </a:lnTo>
                <a:lnTo>
                  <a:pt x="109295" y="69098"/>
                </a:lnTo>
                <a:lnTo>
                  <a:pt x="108263" y="69024"/>
                </a:lnTo>
                <a:lnTo>
                  <a:pt x="107230" y="68950"/>
                </a:lnTo>
                <a:lnTo>
                  <a:pt x="106385" y="68802"/>
                </a:lnTo>
                <a:lnTo>
                  <a:pt x="105539" y="68653"/>
                </a:lnTo>
                <a:lnTo>
                  <a:pt x="104694" y="68468"/>
                </a:lnTo>
                <a:lnTo>
                  <a:pt x="103943" y="68246"/>
                </a:lnTo>
                <a:lnTo>
                  <a:pt x="103286" y="67987"/>
                </a:lnTo>
                <a:lnTo>
                  <a:pt x="102629" y="67727"/>
                </a:lnTo>
                <a:lnTo>
                  <a:pt x="102065" y="67431"/>
                </a:lnTo>
                <a:lnTo>
                  <a:pt x="101596" y="67061"/>
                </a:lnTo>
                <a:lnTo>
                  <a:pt x="101220" y="66764"/>
                </a:lnTo>
                <a:lnTo>
                  <a:pt x="100844" y="66431"/>
                </a:lnTo>
                <a:lnTo>
                  <a:pt x="100657" y="66023"/>
                </a:lnTo>
                <a:lnTo>
                  <a:pt x="100563" y="65653"/>
                </a:lnTo>
                <a:lnTo>
                  <a:pt x="100375" y="65245"/>
                </a:lnTo>
                <a:lnTo>
                  <a:pt x="100375" y="36201"/>
                </a:lnTo>
                <a:lnTo>
                  <a:pt x="89202" y="36201"/>
                </a:lnTo>
                <a:lnTo>
                  <a:pt x="89202" y="68172"/>
                </a:lnTo>
                <a:lnTo>
                  <a:pt x="89202" y="68542"/>
                </a:lnTo>
                <a:lnTo>
                  <a:pt x="89202" y="114776"/>
                </a:lnTo>
                <a:lnTo>
                  <a:pt x="89202" y="115332"/>
                </a:lnTo>
                <a:lnTo>
                  <a:pt x="89014" y="115813"/>
                </a:lnTo>
                <a:lnTo>
                  <a:pt x="88732" y="116332"/>
                </a:lnTo>
                <a:lnTo>
                  <a:pt x="88263" y="116814"/>
                </a:lnTo>
                <a:lnTo>
                  <a:pt x="87699" y="117258"/>
                </a:lnTo>
                <a:lnTo>
                  <a:pt x="87042" y="117703"/>
                </a:lnTo>
                <a:lnTo>
                  <a:pt x="86291" y="118073"/>
                </a:lnTo>
                <a:lnTo>
                  <a:pt x="85352" y="118481"/>
                </a:lnTo>
                <a:lnTo>
                  <a:pt x="84507" y="118814"/>
                </a:lnTo>
                <a:lnTo>
                  <a:pt x="83380" y="119073"/>
                </a:lnTo>
                <a:lnTo>
                  <a:pt x="82347" y="119333"/>
                </a:lnTo>
                <a:lnTo>
                  <a:pt x="81220" y="119555"/>
                </a:lnTo>
                <a:lnTo>
                  <a:pt x="80000" y="119777"/>
                </a:lnTo>
                <a:lnTo>
                  <a:pt x="78779" y="119851"/>
                </a:lnTo>
                <a:lnTo>
                  <a:pt x="77465" y="119962"/>
                </a:lnTo>
                <a:lnTo>
                  <a:pt x="76056" y="120000"/>
                </a:lnTo>
                <a:lnTo>
                  <a:pt x="74741" y="119962"/>
                </a:lnTo>
                <a:lnTo>
                  <a:pt x="73427" y="119851"/>
                </a:lnTo>
                <a:lnTo>
                  <a:pt x="72112" y="119777"/>
                </a:lnTo>
                <a:lnTo>
                  <a:pt x="70892" y="119555"/>
                </a:lnTo>
                <a:lnTo>
                  <a:pt x="69765" y="119333"/>
                </a:lnTo>
                <a:lnTo>
                  <a:pt x="68638" y="119073"/>
                </a:lnTo>
                <a:lnTo>
                  <a:pt x="67699" y="118814"/>
                </a:lnTo>
                <a:lnTo>
                  <a:pt x="66666" y="118481"/>
                </a:lnTo>
                <a:lnTo>
                  <a:pt x="65821" y="118073"/>
                </a:lnTo>
                <a:lnTo>
                  <a:pt x="65164" y="117703"/>
                </a:lnTo>
                <a:lnTo>
                  <a:pt x="64413" y="117258"/>
                </a:lnTo>
                <a:lnTo>
                  <a:pt x="63849" y="116814"/>
                </a:lnTo>
                <a:lnTo>
                  <a:pt x="63380" y="116332"/>
                </a:lnTo>
                <a:lnTo>
                  <a:pt x="63004" y="115813"/>
                </a:lnTo>
                <a:lnTo>
                  <a:pt x="62910" y="115332"/>
                </a:lnTo>
                <a:lnTo>
                  <a:pt x="62817" y="114776"/>
                </a:lnTo>
                <a:lnTo>
                  <a:pt x="62817" y="68542"/>
                </a:lnTo>
                <a:lnTo>
                  <a:pt x="54741" y="68542"/>
                </a:lnTo>
                <a:lnTo>
                  <a:pt x="54741" y="114776"/>
                </a:lnTo>
                <a:lnTo>
                  <a:pt x="54647" y="115332"/>
                </a:lnTo>
                <a:lnTo>
                  <a:pt x="54554" y="115813"/>
                </a:lnTo>
                <a:lnTo>
                  <a:pt x="54178" y="116332"/>
                </a:lnTo>
                <a:lnTo>
                  <a:pt x="53802" y="116814"/>
                </a:lnTo>
                <a:lnTo>
                  <a:pt x="53239" y="117258"/>
                </a:lnTo>
                <a:lnTo>
                  <a:pt x="52582" y="117703"/>
                </a:lnTo>
                <a:lnTo>
                  <a:pt x="51736" y="118073"/>
                </a:lnTo>
                <a:lnTo>
                  <a:pt x="50892" y="118481"/>
                </a:lnTo>
                <a:lnTo>
                  <a:pt x="49859" y="118814"/>
                </a:lnTo>
                <a:lnTo>
                  <a:pt x="48920" y="119073"/>
                </a:lnTo>
                <a:lnTo>
                  <a:pt x="47793" y="119333"/>
                </a:lnTo>
                <a:lnTo>
                  <a:pt x="46666" y="119555"/>
                </a:lnTo>
                <a:lnTo>
                  <a:pt x="45446" y="119777"/>
                </a:lnTo>
                <a:lnTo>
                  <a:pt x="44225" y="119851"/>
                </a:lnTo>
                <a:lnTo>
                  <a:pt x="42910" y="119962"/>
                </a:lnTo>
                <a:lnTo>
                  <a:pt x="41596" y="120000"/>
                </a:lnTo>
                <a:lnTo>
                  <a:pt x="40187" y="119962"/>
                </a:lnTo>
                <a:lnTo>
                  <a:pt x="38967" y="119851"/>
                </a:lnTo>
                <a:lnTo>
                  <a:pt x="37652" y="119777"/>
                </a:lnTo>
                <a:lnTo>
                  <a:pt x="36431" y="119555"/>
                </a:lnTo>
                <a:lnTo>
                  <a:pt x="35305" y="119333"/>
                </a:lnTo>
                <a:lnTo>
                  <a:pt x="34178" y="119073"/>
                </a:lnTo>
                <a:lnTo>
                  <a:pt x="33051" y="118814"/>
                </a:lnTo>
                <a:lnTo>
                  <a:pt x="32206" y="118481"/>
                </a:lnTo>
                <a:lnTo>
                  <a:pt x="31361" y="118073"/>
                </a:lnTo>
                <a:lnTo>
                  <a:pt x="30516" y="117703"/>
                </a:lnTo>
                <a:lnTo>
                  <a:pt x="29858" y="117258"/>
                </a:lnTo>
                <a:lnTo>
                  <a:pt x="29295" y="116814"/>
                </a:lnTo>
                <a:lnTo>
                  <a:pt x="28920" y="116332"/>
                </a:lnTo>
                <a:lnTo>
                  <a:pt x="28544" y="115813"/>
                </a:lnTo>
                <a:lnTo>
                  <a:pt x="28356" y="115332"/>
                </a:lnTo>
                <a:lnTo>
                  <a:pt x="28356" y="114776"/>
                </a:lnTo>
                <a:lnTo>
                  <a:pt x="28356" y="68172"/>
                </a:lnTo>
                <a:lnTo>
                  <a:pt x="28356" y="36201"/>
                </a:lnTo>
                <a:lnTo>
                  <a:pt x="19624" y="36201"/>
                </a:lnTo>
                <a:lnTo>
                  <a:pt x="19624" y="65245"/>
                </a:lnTo>
                <a:lnTo>
                  <a:pt x="19530" y="65653"/>
                </a:lnTo>
                <a:lnTo>
                  <a:pt x="19342" y="66023"/>
                </a:lnTo>
                <a:lnTo>
                  <a:pt x="19155" y="66431"/>
                </a:lnTo>
                <a:lnTo>
                  <a:pt x="18779" y="66764"/>
                </a:lnTo>
                <a:lnTo>
                  <a:pt x="18403" y="67061"/>
                </a:lnTo>
                <a:lnTo>
                  <a:pt x="17934" y="67431"/>
                </a:lnTo>
                <a:lnTo>
                  <a:pt x="17370" y="67727"/>
                </a:lnTo>
                <a:lnTo>
                  <a:pt x="16713" y="67987"/>
                </a:lnTo>
                <a:lnTo>
                  <a:pt x="16055" y="68246"/>
                </a:lnTo>
                <a:lnTo>
                  <a:pt x="15305" y="68468"/>
                </a:lnTo>
                <a:lnTo>
                  <a:pt x="14553" y="68653"/>
                </a:lnTo>
                <a:lnTo>
                  <a:pt x="13614" y="68802"/>
                </a:lnTo>
                <a:lnTo>
                  <a:pt x="12769" y="68950"/>
                </a:lnTo>
                <a:lnTo>
                  <a:pt x="11736" y="69024"/>
                </a:lnTo>
                <a:lnTo>
                  <a:pt x="10797" y="69098"/>
                </a:lnTo>
                <a:lnTo>
                  <a:pt x="9765" y="69135"/>
                </a:lnTo>
                <a:lnTo>
                  <a:pt x="8731" y="69098"/>
                </a:lnTo>
                <a:lnTo>
                  <a:pt x="7887" y="69024"/>
                </a:lnTo>
                <a:lnTo>
                  <a:pt x="6854" y="68950"/>
                </a:lnTo>
                <a:lnTo>
                  <a:pt x="6009" y="68802"/>
                </a:lnTo>
                <a:lnTo>
                  <a:pt x="5070" y="68653"/>
                </a:lnTo>
                <a:lnTo>
                  <a:pt x="4318" y="68468"/>
                </a:lnTo>
                <a:lnTo>
                  <a:pt x="3568" y="68246"/>
                </a:lnTo>
                <a:lnTo>
                  <a:pt x="2910" y="67987"/>
                </a:lnTo>
                <a:lnTo>
                  <a:pt x="2253" y="67727"/>
                </a:lnTo>
                <a:lnTo>
                  <a:pt x="1689" y="67431"/>
                </a:lnTo>
                <a:lnTo>
                  <a:pt x="1220" y="67061"/>
                </a:lnTo>
                <a:lnTo>
                  <a:pt x="844" y="66764"/>
                </a:lnTo>
                <a:lnTo>
                  <a:pt x="469" y="66431"/>
                </a:lnTo>
                <a:lnTo>
                  <a:pt x="281" y="66023"/>
                </a:lnTo>
                <a:lnTo>
                  <a:pt x="93" y="65653"/>
                </a:lnTo>
                <a:lnTo>
                  <a:pt x="0" y="65245"/>
                </a:lnTo>
                <a:lnTo>
                  <a:pt x="0" y="30830"/>
                </a:lnTo>
                <a:lnTo>
                  <a:pt x="0" y="30496"/>
                </a:lnTo>
                <a:lnTo>
                  <a:pt x="93" y="29496"/>
                </a:lnTo>
                <a:lnTo>
                  <a:pt x="563" y="28496"/>
                </a:lnTo>
                <a:lnTo>
                  <a:pt x="1126" y="27532"/>
                </a:lnTo>
                <a:lnTo>
                  <a:pt x="1971" y="26680"/>
                </a:lnTo>
                <a:lnTo>
                  <a:pt x="3098" y="25791"/>
                </a:lnTo>
                <a:lnTo>
                  <a:pt x="4318" y="24976"/>
                </a:lnTo>
                <a:lnTo>
                  <a:pt x="5821" y="24198"/>
                </a:lnTo>
                <a:lnTo>
                  <a:pt x="7417" y="23494"/>
                </a:lnTo>
                <a:lnTo>
                  <a:pt x="9201" y="22865"/>
                </a:lnTo>
                <a:lnTo>
                  <a:pt x="11079" y="22272"/>
                </a:lnTo>
                <a:lnTo>
                  <a:pt x="13145" y="21790"/>
                </a:lnTo>
                <a:lnTo>
                  <a:pt x="15398" y="21346"/>
                </a:lnTo>
                <a:lnTo>
                  <a:pt x="17746" y="21049"/>
                </a:lnTo>
                <a:lnTo>
                  <a:pt x="20000" y="20790"/>
                </a:lnTo>
                <a:lnTo>
                  <a:pt x="22534" y="20642"/>
                </a:lnTo>
                <a:close/>
                <a:moveTo>
                  <a:pt x="60094" y="0"/>
                </a:moveTo>
                <a:lnTo>
                  <a:pt x="62351" y="37"/>
                </a:lnTo>
                <a:lnTo>
                  <a:pt x="64702" y="185"/>
                </a:lnTo>
                <a:lnTo>
                  <a:pt x="67053" y="406"/>
                </a:lnTo>
                <a:lnTo>
                  <a:pt x="69122" y="739"/>
                </a:lnTo>
                <a:lnTo>
                  <a:pt x="71097" y="1146"/>
                </a:lnTo>
                <a:lnTo>
                  <a:pt x="73166" y="1590"/>
                </a:lnTo>
                <a:lnTo>
                  <a:pt x="74859" y="2108"/>
                </a:lnTo>
                <a:lnTo>
                  <a:pt x="76551" y="2699"/>
                </a:lnTo>
                <a:lnTo>
                  <a:pt x="78150" y="3365"/>
                </a:lnTo>
                <a:lnTo>
                  <a:pt x="79467" y="4105"/>
                </a:lnTo>
                <a:lnTo>
                  <a:pt x="80689" y="4845"/>
                </a:lnTo>
                <a:lnTo>
                  <a:pt x="81629" y="5658"/>
                </a:lnTo>
                <a:lnTo>
                  <a:pt x="82382" y="6509"/>
                </a:lnTo>
                <a:lnTo>
                  <a:pt x="82946" y="7397"/>
                </a:lnTo>
                <a:lnTo>
                  <a:pt x="83416" y="8321"/>
                </a:lnTo>
                <a:lnTo>
                  <a:pt x="83510" y="9246"/>
                </a:lnTo>
                <a:lnTo>
                  <a:pt x="83416" y="10207"/>
                </a:lnTo>
                <a:lnTo>
                  <a:pt x="82946" y="11132"/>
                </a:lnTo>
                <a:lnTo>
                  <a:pt x="82382" y="11983"/>
                </a:lnTo>
                <a:lnTo>
                  <a:pt x="81629" y="12871"/>
                </a:lnTo>
                <a:lnTo>
                  <a:pt x="80689" y="13647"/>
                </a:lnTo>
                <a:lnTo>
                  <a:pt x="79467" y="14424"/>
                </a:lnTo>
                <a:lnTo>
                  <a:pt x="78150" y="15127"/>
                </a:lnTo>
                <a:lnTo>
                  <a:pt x="76551" y="15793"/>
                </a:lnTo>
                <a:lnTo>
                  <a:pt x="74859" y="16384"/>
                </a:lnTo>
                <a:lnTo>
                  <a:pt x="73166" y="16902"/>
                </a:lnTo>
                <a:lnTo>
                  <a:pt x="71097" y="17383"/>
                </a:lnTo>
                <a:lnTo>
                  <a:pt x="69122" y="17790"/>
                </a:lnTo>
                <a:lnTo>
                  <a:pt x="67053" y="18086"/>
                </a:lnTo>
                <a:lnTo>
                  <a:pt x="64702" y="18307"/>
                </a:lnTo>
                <a:lnTo>
                  <a:pt x="62351" y="18493"/>
                </a:lnTo>
                <a:lnTo>
                  <a:pt x="60094" y="18529"/>
                </a:lnTo>
                <a:lnTo>
                  <a:pt x="57648" y="18493"/>
                </a:lnTo>
                <a:lnTo>
                  <a:pt x="55297" y="18307"/>
                </a:lnTo>
                <a:lnTo>
                  <a:pt x="53040" y="18086"/>
                </a:lnTo>
                <a:lnTo>
                  <a:pt x="50878" y="17790"/>
                </a:lnTo>
                <a:lnTo>
                  <a:pt x="48902" y="17383"/>
                </a:lnTo>
                <a:lnTo>
                  <a:pt x="46927" y="16902"/>
                </a:lnTo>
                <a:lnTo>
                  <a:pt x="45141" y="16384"/>
                </a:lnTo>
                <a:lnTo>
                  <a:pt x="43448" y="15793"/>
                </a:lnTo>
                <a:lnTo>
                  <a:pt x="41943" y="15127"/>
                </a:lnTo>
                <a:lnTo>
                  <a:pt x="40532" y="14424"/>
                </a:lnTo>
                <a:lnTo>
                  <a:pt x="39310" y="13647"/>
                </a:lnTo>
                <a:lnTo>
                  <a:pt x="38370" y="12871"/>
                </a:lnTo>
                <a:lnTo>
                  <a:pt x="37617" y="11983"/>
                </a:lnTo>
                <a:lnTo>
                  <a:pt x="37053" y="11132"/>
                </a:lnTo>
                <a:lnTo>
                  <a:pt x="36583" y="10207"/>
                </a:lnTo>
                <a:lnTo>
                  <a:pt x="36489" y="9246"/>
                </a:lnTo>
                <a:lnTo>
                  <a:pt x="36583" y="8321"/>
                </a:lnTo>
                <a:lnTo>
                  <a:pt x="37053" y="7397"/>
                </a:lnTo>
                <a:lnTo>
                  <a:pt x="37617" y="6509"/>
                </a:lnTo>
                <a:lnTo>
                  <a:pt x="38370" y="5658"/>
                </a:lnTo>
                <a:lnTo>
                  <a:pt x="39310" y="4845"/>
                </a:lnTo>
                <a:lnTo>
                  <a:pt x="40532" y="4105"/>
                </a:lnTo>
                <a:lnTo>
                  <a:pt x="41943" y="3365"/>
                </a:lnTo>
                <a:lnTo>
                  <a:pt x="43448" y="2699"/>
                </a:lnTo>
                <a:lnTo>
                  <a:pt x="45141" y="2108"/>
                </a:lnTo>
                <a:lnTo>
                  <a:pt x="46927" y="1590"/>
                </a:lnTo>
                <a:lnTo>
                  <a:pt x="48902" y="1146"/>
                </a:lnTo>
                <a:lnTo>
                  <a:pt x="50878" y="739"/>
                </a:lnTo>
                <a:lnTo>
                  <a:pt x="53040" y="406"/>
                </a:lnTo>
                <a:lnTo>
                  <a:pt x="55297" y="185"/>
                </a:lnTo>
                <a:lnTo>
                  <a:pt x="57648" y="37"/>
                </a:lnTo>
                <a:close/>
              </a:path>
            </a:pathLst>
          </a:custGeom>
          <a:solidFill>
            <a:srgbClr val="69565B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15" name="Shape 1415"/>
          <p:cNvSpPr/>
          <p:nvPr/>
        </p:nvSpPr>
        <p:spPr>
          <a:xfrm>
            <a:off x="7050082" y="1641387"/>
            <a:ext cx="214163" cy="5434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164" y="20605"/>
                </a:moveTo>
                <a:lnTo>
                  <a:pt x="94929" y="20605"/>
                </a:lnTo>
                <a:lnTo>
                  <a:pt x="97465" y="20642"/>
                </a:lnTo>
                <a:lnTo>
                  <a:pt x="100000" y="20790"/>
                </a:lnTo>
                <a:lnTo>
                  <a:pt x="102253" y="21049"/>
                </a:lnTo>
                <a:lnTo>
                  <a:pt x="104601" y="21346"/>
                </a:lnTo>
                <a:lnTo>
                  <a:pt x="106854" y="21790"/>
                </a:lnTo>
                <a:lnTo>
                  <a:pt x="108920" y="22272"/>
                </a:lnTo>
                <a:lnTo>
                  <a:pt x="110798" y="22865"/>
                </a:lnTo>
                <a:lnTo>
                  <a:pt x="112582" y="23494"/>
                </a:lnTo>
                <a:lnTo>
                  <a:pt x="114272" y="24198"/>
                </a:lnTo>
                <a:lnTo>
                  <a:pt x="115681" y="24976"/>
                </a:lnTo>
                <a:lnTo>
                  <a:pt x="116995" y="25791"/>
                </a:lnTo>
                <a:lnTo>
                  <a:pt x="118028" y="26680"/>
                </a:lnTo>
                <a:lnTo>
                  <a:pt x="118873" y="27532"/>
                </a:lnTo>
                <a:lnTo>
                  <a:pt x="119530" y="28496"/>
                </a:lnTo>
                <a:lnTo>
                  <a:pt x="119906" y="29496"/>
                </a:lnTo>
                <a:lnTo>
                  <a:pt x="120000" y="30496"/>
                </a:lnTo>
                <a:lnTo>
                  <a:pt x="120000" y="30830"/>
                </a:lnTo>
                <a:lnTo>
                  <a:pt x="120000" y="65245"/>
                </a:lnTo>
                <a:lnTo>
                  <a:pt x="120000" y="65653"/>
                </a:lnTo>
                <a:lnTo>
                  <a:pt x="119718" y="66023"/>
                </a:lnTo>
                <a:lnTo>
                  <a:pt x="119530" y="66431"/>
                </a:lnTo>
                <a:lnTo>
                  <a:pt x="119249" y="66764"/>
                </a:lnTo>
                <a:lnTo>
                  <a:pt x="118779" y="67061"/>
                </a:lnTo>
                <a:lnTo>
                  <a:pt x="118310" y="67431"/>
                </a:lnTo>
                <a:lnTo>
                  <a:pt x="117746" y="67727"/>
                </a:lnTo>
                <a:lnTo>
                  <a:pt x="117089" y="67987"/>
                </a:lnTo>
                <a:lnTo>
                  <a:pt x="116431" y="68246"/>
                </a:lnTo>
                <a:lnTo>
                  <a:pt x="115681" y="68468"/>
                </a:lnTo>
                <a:lnTo>
                  <a:pt x="114929" y="68653"/>
                </a:lnTo>
                <a:lnTo>
                  <a:pt x="113990" y="68802"/>
                </a:lnTo>
                <a:lnTo>
                  <a:pt x="113145" y="68950"/>
                </a:lnTo>
                <a:lnTo>
                  <a:pt x="112112" y="69024"/>
                </a:lnTo>
                <a:lnTo>
                  <a:pt x="111268" y="69098"/>
                </a:lnTo>
                <a:lnTo>
                  <a:pt x="110234" y="69135"/>
                </a:lnTo>
                <a:lnTo>
                  <a:pt x="109295" y="69098"/>
                </a:lnTo>
                <a:lnTo>
                  <a:pt x="108263" y="69024"/>
                </a:lnTo>
                <a:lnTo>
                  <a:pt x="107230" y="68950"/>
                </a:lnTo>
                <a:lnTo>
                  <a:pt x="106385" y="68802"/>
                </a:lnTo>
                <a:lnTo>
                  <a:pt x="105539" y="68653"/>
                </a:lnTo>
                <a:lnTo>
                  <a:pt x="104694" y="68468"/>
                </a:lnTo>
                <a:lnTo>
                  <a:pt x="103943" y="68246"/>
                </a:lnTo>
                <a:lnTo>
                  <a:pt x="103286" y="67987"/>
                </a:lnTo>
                <a:lnTo>
                  <a:pt x="102629" y="67727"/>
                </a:lnTo>
                <a:lnTo>
                  <a:pt x="102065" y="67431"/>
                </a:lnTo>
                <a:lnTo>
                  <a:pt x="101596" y="67061"/>
                </a:lnTo>
                <a:lnTo>
                  <a:pt x="101220" y="66764"/>
                </a:lnTo>
                <a:lnTo>
                  <a:pt x="100844" y="66431"/>
                </a:lnTo>
                <a:lnTo>
                  <a:pt x="100657" y="66023"/>
                </a:lnTo>
                <a:lnTo>
                  <a:pt x="100563" y="65653"/>
                </a:lnTo>
                <a:lnTo>
                  <a:pt x="100375" y="65245"/>
                </a:lnTo>
                <a:lnTo>
                  <a:pt x="100375" y="36201"/>
                </a:lnTo>
                <a:lnTo>
                  <a:pt x="89202" y="36201"/>
                </a:lnTo>
                <a:lnTo>
                  <a:pt x="89202" y="68172"/>
                </a:lnTo>
                <a:lnTo>
                  <a:pt x="89202" y="68542"/>
                </a:lnTo>
                <a:lnTo>
                  <a:pt x="89202" y="114776"/>
                </a:lnTo>
                <a:lnTo>
                  <a:pt x="89202" y="115332"/>
                </a:lnTo>
                <a:lnTo>
                  <a:pt x="89014" y="115813"/>
                </a:lnTo>
                <a:lnTo>
                  <a:pt x="88732" y="116332"/>
                </a:lnTo>
                <a:lnTo>
                  <a:pt x="88263" y="116814"/>
                </a:lnTo>
                <a:lnTo>
                  <a:pt x="87699" y="117258"/>
                </a:lnTo>
                <a:lnTo>
                  <a:pt x="87042" y="117703"/>
                </a:lnTo>
                <a:lnTo>
                  <a:pt x="86291" y="118073"/>
                </a:lnTo>
                <a:lnTo>
                  <a:pt x="85352" y="118481"/>
                </a:lnTo>
                <a:lnTo>
                  <a:pt x="84507" y="118814"/>
                </a:lnTo>
                <a:lnTo>
                  <a:pt x="83380" y="119073"/>
                </a:lnTo>
                <a:lnTo>
                  <a:pt x="82347" y="119333"/>
                </a:lnTo>
                <a:lnTo>
                  <a:pt x="81220" y="119555"/>
                </a:lnTo>
                <a:lnTo>
                  <a:pt x="80000" y="119777"/>
                </a:lnTo>
                <a:lnTo>
                  <a:pt x="78779" y="119851"/>
                </a:lnTo>
                <a:lnTo>
                  <a:pt x="77465" y="119962"/>
                </a:lnTo>
                <a:lnTo>
                  <a:pt x="76056" y="120000"/>
                </a:lnTo>
                <a:lnTo>
                  <a:pt x="74741" y="119962"/>
                </a:lnTo>
                <a:lnTo>
                  <a:pt x="73427" y="119851"/>
                </a:lnTo>
                <a:lnTo>
                  <a:pt x="72112" y="119777"/>
                </a:lnTo>
                <a:lnTo>
                  <a:pt x="70892" y="119555"/>
                </a:lnTo>
                <a:lnTo>
                  <a:pt x="69765" y="119333"/>
                </a:lnTo>
                <a:lnTo>
                  <a:pt x="68638" y="119073"/>
                </a:lnTo>
                <a:lnTo>
                  <a:pt x="67699" y="118814"/>
                </a:lnTo>
                <a:lnTo>
                  <a:pt x="66666" y="118481"/>
                </a:lnTo>
                <a:lnTo>
                  <a:pt x="65821" y="118073"/>
                </a:lnTo>
                <a:lnTo>
                  <a:pt x="65164" y="117703"/>
                </a:lnTo>
                <a:lnTo>
                  <a:pt x="64413" y="117258"/>
                </a:lnTo>
                <a:lnTo>
                  <a:pt x="63849" y="116814"/>
                </a:lnTo>
                <a:lnTo>
                  <a:pt x="63380" y="116332"/>
                </a:lnTo>
                <a:lnTo>
                  <a:pt x="63004" y="115813"/>
                </a:lnTo>
                <a:lnTo>
                  <a:pt x="62910" y="115332"/>
                </a:lnTo>
                <a:lnTo>
                  <a:pt x="62817" y="114776"/>
                </a:lnTo>
                <a:lnTo>
                  <a:pt x="62817" y="68542"/>
                </a:lnTo>
                <a:lnTo>
                  <a:pt x="54741" y="68542"/>
                </a:lnTo>
                <a:lnTo>
                  <a:pt x="54741" y="114776"/>
                </a:lnTo>
                <a:lnTo>
                  <a:pt x="54647" y="115332"/>
                </a:lnTo>
                <a:lnTo>
                  <a:pt x="54554" y="115813"/>
                </a:lnTo>
                <a:lnTo>
                  <a:pt x="54178" y="116332"/>
                </a:lnTo>
                <a:lnTo>
                  <a:pt x="53802" y="116814"/>
                </a:lnTo>
                <a:lnTo>
                  <a:pt x="53239" y="117258"/>
                </a:lnTo>
                <a:lnTo>
                  <a:pt x="52582" y="117703"/>
                </a:lnTo>
                <a:lnTo>
                  <a:pt x="51736" y="118073"/>
                </a:lnTo>
                <a:lnTo>
                  <a:pt x="50892" y="118481"/>
                </a:lnTo>
                <a:lnTo>
                  <a:pt x="49859" y="118814"/>
                </a:lnTo>
                <a:lnTo>
                  <a:pt x="48920" y="119073"/>
                </a:lnTo>
                <a:lnTo>
                  <a:pt x="47793" y="119333"/>
                </a:lnTo>
                <a:lnTo>
                  <a:pt x="46666" y="119555"/>
                </a:lnTo>
                <a:lnTo>
                  <a:pt x="45446" y="119777"/>
                </a:lnTo>
                <a:lnTo>
                  <a:pt x="44225" y="119851"/>
                </a:lnTo>
                <a:lnTo>
                  <a:pt x="42910" y="119962"/>
                </a:lnTo>
                <a:lnTo>
                  <a:pt x="41596" y="120000"/>
                </a:lnTo>
                <a:lnTo>
                  <a:pt x="40187" y="119962"/>
                </a:lnTo>
                <a:lnTo>
                  <a:pt x="38967" y="119851"/>
                </a:lnTo>
                <a:lnTo>
                  <a:pt x="37652" y="119777"/>
                </a:lnTo>
                <a:lnTo>
                  <a:pt x="36431" y="119555"/>
                </a:lnTo>
                <a:lnTo>
                  <a:pt x="35305" y="119333"/>
                </a:lnTo>
                <a:lnTo>
                  <a:pt x="34178" y="119073"/>
                </a:lnTo>
                <a:lnTo>
                  <a:pt x="33051" y="118814"/>
                </a:lnTo>
                <a:lnTo>
                  <a:pt x="32206" y="118481"/>
                </a:lnTo>
                <a:lnTo>
                  <a:pt x="31361" y="118073"/>
                </a:lnTo>
                <a:lnTo>
                  <a:pt x="30516" y="117703"/>
                </a:lnTo>
                <a:lnTo>
                  <a:pt x="29858" y="117258"/>
                </a:lnTo>
                <a:lnTo>
                  <a:pt x="29295" y="116814"/>
                </a:lnTo>
                <a:lnTo>
                  <a:pt x="28920" y="116332"/>
                </a:lnTo>
                <a:lnTo>
                  <a:pt x="28544" y="115813"/>
                </a:lnTo>
                <a:lnTo>
                  <a:pt x="28356" y="115332"/>
                </a:lnTo>
                <a:lnTo>
                  <a:pt x="28356" y="114776"/>
                </a:lnTo>
                <a:lnTo>
                  <a:pt x="28356" y="68172"/>
                </a:lnTo>
                <a:lnTo>
                  <a:pt x="28356" y="36201"/>
                </a:lnTo>
                <a:lnTo>
                  <a:pt x="19624" y="36201"/>
                </a:lnTo>
                <a:lnTo>
                  <a:pt x="19624" y="65245"/>
                </a:lnTo>
                <a:lnTo>
                  <a:pt x="19530" y="65653"/>
                </a:lnTo>
                <a:lnTo>
                  <a:pt x="19342" y="66023"/>
                </a:lnTo>
                <a:lnTo>
                  <a:pt x="19155" y="66431"/>
                </a:lnTo>
                <a:lnTo>
                  <a:pt x="18779" y="66764"/>
                </a:lnTo>
                <a:lnTo>
                  <a:pt x="18403" y="67061"/>
                </a:lnTo>
                <a:lnTo>
                  <a:pt x="17934" y="67431"/>
                </a:lnTo>
                <a:lnTo>
                  <a:pt x="17370" y="67727"/>
                </a:lnTo>
                <a:lnTo>
                  <a:pt x="16713" y="67987"/>
                </a:lnTo>
                <a:lnTo>
                  <a:pt x="16055" y="68246"/>
                </a:lnTo>
                <a:lnTo>
                  <a:pt x="15305" y="68468"/>
                </a:lnTo>
                <a:lnTo>
                  <a:pt x="14553" y="68653"/>
                </a:lnTo>
                <a:lnTo>
                  <a:pt x="13614" y="68802"/>
                </a:lnTo>
                <a:lnTo>
                  <a:pt x="12769" y="68950"/>
                </a:lnTo>
                <a:lnTo>
                  <a:pt x="11736" y="69024"/>
                </a:lnTo>
                <a:lnTo>
                  <a:pt x="10797" y="69098"/>
                </a:lnTo>
                <a:lnTo>
                  <a:pt x="9765" y="69135"/>
                </a:lnTo>
                <a:lnTo>
                  <a:pt x="8731" y="69098"/>
                </a:lnTo>
                <a:lnTo>
                  <a:pt x="7887" y="69024"/>
                </a:lnTo>
                <a:lnTo>
                  <a:pt x="6854" y="68950"/>
                </a:lnTo>
                <a:lnTo>
                  <a:pt x="6009" y="68802"/>
                </a:lnTo>
                <a:lnTo>
                  <a:pt x="5070" y="68653"/>
                </a:lnTo>
                <a:lnTo>
                  <a:pt x="4318" y="68468"/>
                </a:lnTo>
                <a:lnTo>
                  <a:pt x="3568" y="68246"/>
                </a:lnTo>
                <a:lnTo>
                  <a:pt x="2910" y="67987"/>
                </a:lnTo>
                <a:lnTo>
                  <a:pt x="2253" y="67727"/>
                </a:lnTo>
                <a:lnTo>
                  <a:pt x="1689" y="67431"/>
                </a:lnTo>
                <a:lnTo>
                  <a:pt x="1220" y="67061"/>
                </a:lnTo>
                <a:lnTo>
                  <a:pt x="844" y="66764"/>
                </a:lnTo>
                <a:lnTo>
                  <a:pt x="469" y="66431"/>
                </a:lnTo>
                <a:lnTo>
                  <a:pt x="281" y="66023"/>
                </a:lnTo>
                <a:lnTo>
                  <a:pt x="93" y="65653"/>
                </a:lnTo>
                <a:lnTo>
                  <a:pt x="0" y="65245"/>
                </a:lnTo>
                <a:lnTo>
                  <a:pt x="0" y="30830"/>
                </a:lnTo>
                <a:lnTo>
                  <a:pt x="0" y="30496"/>
                </a:lnTo>
                <a:lnTo>
                  <a:pt x="93" y="29496"/>
                </a:lnTo>
                <a:lnTo>
                  <a:pt x="563" y="28496"/>
                </a:lnTo>
                <a:lnTo>
                  <a:pt x="1126" y="27532"/>
                </a:lnTo>
                <a:lnTo>
                  <a:pt x="1971" y="26680"/>
                </a:lnTo>
                <a:lnTo>
                  <a:pt x="3098" y="25791"/>
                </a:lnTo>
                <a:lnTo>
                  <a:pt x="4318" y="24976"/>
                </a:lnTo>
                <a:lnTo>
                  <a:pt x="5821" y="24198"/>
                </a:lnTo>
                <a:lnTo>
                  <a:pt x="7417" y="23494"/>
                </a:lnTo>
                <a:lnTo>
                  <a:pt x="9201" y="22865"/>
                </a:lnTo>
                <a:lnTo>
                  <a:pt x="11079" y="22272"/>
                </a:lnTo>
                <a:lnTo>
                  <a:pt x="13145" y="21790"/>
                </a:lnTo>
                <a:lnTo>
                  <a:pt x="15398" y="21346"/>
                </a:lnTo>
                <a:lnTo>
                  <a:pt x="17746" y="21049"/>
                </a:lnTo>
                <a:lnTo>
                  <a:pt x="20000" y="20790"/>
                </a:lnTo>
                <a:lnTo>
                  <a:pt x="22534" y="20642"/>
                </a:lnTo>
                <a:close/>
                <a:moveTo>
                  <a:pt x="60094" y="0"/>
                </a:moveTo>
                <a:lnTo>
                  <a:pt x="62351" y="37"/>
                </a:lnTo>
                <a:lnTo>
                  <a:pt x="64702" y="185"/>
                </a:lnTo>
                <a:lnTo>
                  <a:pt x="67053" y="406"/>
                </a:lnTo>
                <a:lnTo>
                  <a:pt x="69122" y="739"/>
                </a:lnTo>
                <a:lnTo>
                  <a:pt x="71097" y="1146"/>
                </a:lnTo>
                <a:lnTo>
                  <a:pt x="73166" y="1590"/>
                </a:lnTo>
                <a:lnTo>
                  <a:pt x="74859" y="2108"/>
                </a:lnTo>
                <a:lnTo>
                  <a:pt x="76551" y="2699"/>
                </a:lnTo>
                <a:lnTo>
                  <a:pt x="78150" y="3365"/>
                </a:lnTo>
                <a:lnTo>
                  <a:pt x="79467" y="4105"/>
                </a:lnTo>
                <a:lnTo>
                  <a:pt x="80689" y="4845"/>
                </a:lnTo>
                <a:lnTo>
                  <a:pt x="81629" y="5658"/>
                </a:lnTo>
                <a:lnTo>
                  <a:pt x="82382" y="6509"/>
                </a:lnTo>
                <a:lnTo>
                  <a:pt x="82946" y="7397"/>
                </a:lnTo>
                <a:lnTo>
                  <a:pt x="83416" y="8321"/>
                </a:lnTo>
                <a:lnTo>
                  <a:pt x="83510" y="9246"/>
                </a:lnTo>
                <a:lnTo>
                  <a:pt x="83416" y="10207"/>
                </a:lnTo>
                <a:lnTo>
                  <a:pt x="82946" y="11132"/>
                </a:lnTo>
                <a:lnTo>
                  <a:pt x="82382" y="11983"/>
                </a:lnTo>
                <a:lnTo>
                  <a:pt x="81629" y="12871"/>
                </a:lnTo>
                <a:lnTo>
                  <a:pt x="80689" y="13647"/>
                </a:lnTo>
                <a:lnTo>
                  <a:pt x="79467" y="14424"/>
                </a:lnTo>
                <a:lnTo>
                  <a:pt x="78150" y="15127"/>
                </a:lnTo>
                <a:lnTo>
                  <a:pt x="76551" y="15793"/>
                </a:lnTo>
                <a:lnTo>
                  <a:pt x="74859" y="16384"/>
                </a:lnTo>
                <a:lnTo>
                  <a:pt x="73166" y="16902"/>
                </a:lnTo>
                <a:lnTo>
                  <a:pt x="71097" y="17383"/>
                </a:lnTo>
                <a:lnTo>
                  <a:pt x="69122" y="17790"/>
                </a:lnTo>
                <a:lnTo>
                  <a:pt x="67053" y="18086"/>
                </a:lnTo>
                <a:lnTo>
                  <a:pt x="64702" y="18307"/>
                </a:lnTo>
                <a:lnTo>
                  <a:pt x="62351" y="18493"/>
                </a:lnTo>
                <a:lnTo>
                  <a:pt x="60094" y="18529"/>
                </a:lnTo>
                <a:lnTo>
                  <a:pt x="57648" y="18493"/>
                </a:lnTo>
                <a:lnTo>
                  <a:pt x="55297" y="18307"/>
                </a:lnTo>
                <a:lnTo>
                  <a:pt x="53040" y="18086"/>
                </a:lnTo>
                <a:lnTo>
                  <a:pt x="50878" y="17790"/>
                </a:lnTo>
                <a:lnTo>
                  <a:pt x="48902" y="17383"/>
                </a:lnTo>
                <a:lnTo>
                  <a:pt x="46927" y="16902"/>
                </a:lnTo>
                <a:lnTo>
                  <a:pt x="45141" y="16384"/>
                </a:lnTo>
                <a:lnTo>
                  <a:pt x="43448" y="15793"/>
                </a:lnTo>
                <a:lnTo>
                  <a:pt x="41943" y="15127"/>
                </a:lnTo>
                <a:lnTo>
                  <a:pt x="40532" y="14424"/>
                </a:lnTo>
                <a:lnTo>
                  <a:pt x="39310" y="13647"/>
                </a:lnTo>
                <a:lnTo>
                  <a:pt x="38370" y="12871"/>
                </a:lnTo>
                <a:lnTo>
                  <a:pt x="37617" y="11983"/>
                </a:lnTo>
                <a:lnTo>
                  <a:pt x="37053" y="11132"/>
                </a:lnTo>
                <a:lnTo>
                  <a:pt x="36583" y="10207"/>
                </a:lnTo>
                <a:lnTo>
                  <a:pt x="36489" y="9246"/>
                </a:lnTo>
                <a:lnTo>
                  <a:pt x="36583" y="8321"/>
                </a:lnTo>
                <a:lnTo>
                  <a:pt x="37053" y="7397"/>
                </a:lnTo>
                <a:lnTo>
                  <a:pt x="37617" y="6509"/>
                </a:lnTo>
                <a:lnTo>
                  <a:pt x="38370" y="5658"/>
                </a:lnTo>
                <a:lnTo>
                  <a:pt x="39310" y="4845"/>
                </a:lnTo>
                <a:lnTo>
                  <a:pt x="40532" y="4105"/>
                </a:lnTo>
                <a:lnTo>
                  <a:pt x="41943" y="3365"/>
                </a:lnTo>
                <a:lnTo>
                  <a:pt x="43448" y="2699"/>
                </a:lnTo>
                <a:lnTo>
                  <a:pt x="45141" y="2108"/>
                </a:lnTo>
                <a:lnTo>
                  <a:pt x="46927" y="1590"/>
                </a:lnTo>
                <a:lnTo>
                  <a:pt x="48902" y="1146"/>
                </a:lnTo>
                <a:lnTo>
                  <a:pt x="50878" y="739"/>
                </a:lnTo>
                <a:lnTo>
                  <a:pt x="53040" y="406"/>
                </a:lnTo>
                <a:lnTo>
                  <a:pt x="55297" y="185"/>
                </a:lnTo>
                <a:lnTo>
                  <a:pt x="57648" y="37"/>
                </a:lnTo>
                <a:close/>
              </a:path>
            </a:pathLst>
          </a:custGeom>
          <a:solidFill>
            <a:srgbClr val="69565B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sz="135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416" name="Shape 1416"/>
          <p:cNvSpPr txBox="1"/>
          <p:nvPr/>
        </p:nvSpPr>
        <p:spPr>
          <a:xfrm>
            <a:off x="7375497" y="1692193"/>
            <a:ext cx="932015" cy="404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280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58%</a:t>
            </a:r>
          </a:p>
        </p:txBody>
      </p:sp>
      <p:grpSp>
        <p:nvGrpSpPr>
          <p:cNvPr id="1417" name="Shape 1417"/>
          <p:cNvGrpSpPr/>
          <p:nvPr/>
        </p:nvGrpSpPr>
        <p:grpSpPr>
          <a:xfrm>
            <a:off x="1087399" y="3554446"/>
            <a:ext cx="1066799" cy="900882"/>
            <a:chOff x="4154760" y="503293"/>
            <a:chExt cx="856553" cy="723334"/>
          </a:xfrm>
        </p:grpSpPr>
        <p:sp>
          <p:nvSpPr>
            <p:cNvPr id="1418" name="Shape 1418"/>
            <p:cNvSpPr/>
            <p:nvPr/>
          </p:nvSpPr>
          <p:spPr>
            <a:xfrm>
              <a:off x="4210176" y="1016045"/>
              <a:ext cx="118590" cy="21058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631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0" y="64631"/>
                  </a:lnTo>
                  <a:close/>
                </a:path>
              </a:pathLst>
            </a:custGeom>
            <a:solidFill>
              <a:srgbClr val="9F7F92"/>
            </a:solidFill>
            <a:ln w="12700" cap="sq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4371992" y="854783"/>
              <a:ext cx="118590" cy="3718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0536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40536"/>
                  </a:lnTo>
                  <a:close/>
                </a:path>
              </a:pathLst>
            </a:custGeom>
            <a:solidFill>
              <a:srgbClr val="9F7F92"/>
            </a:solidFill>
            <a:ln w="12700" cap="sq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4533810" y="854783"/>
              <a:ext cx="118590" cy="3718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27123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7F92"/>
            </a:solidFill>
            <a:ln w="12700" cap="sq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4695626" y="793825"/>
              <a:ext cx="118590" cy="43280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6312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36312"/>
                  </a:lnTo>
                  <a:close/>
                </a:path>
              </a:pathLst>
            </a:custGeom>
            <a:solidFill>
              <a:srgbClr val="9F7F92"/>
            </a:solidFill>
            <a:ln w="12700" cap="sq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4857442" y="659162"/>
              <a:ext cx="118590" cy="5674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3835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23835"/>
                  </a:lnTo>
                  <a:close/>
                </a:path>
              </a:pathLst>
            </a:custGeom>
            <a:solidFill>
              <a:srgbClr val="9F7F92"/>
            </a:solidFill>
            <a:ln w="12700" cap="sq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4154760" y="503293"/>
              <a:ext cx="856553" cy="582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50101" y="49187"/>
                  </a:lnTo>
                  <a:lnTo>
                    <a:pt x="71632" y="70317"/>
                  </a:lnTo>
                  <a:lnTo>
                    <a:pt x="120000" y="0"/>
                  </a:lnTo>
                </a:path>
              </a:pathLst>
            </a:custGeom>
            <a:noFill/>
            <a:ln w="38100" cap="flat" cmpd="sng">
              <a:solidFill>
                <a:srgbClr val="9F7F92"/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1350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24" name="Shape 1424"/>
          <p:cNvSpPr txBox="1"/>
          <p:nvPr/>
        </p:nvSpPr>
        <p:spPr>
          <a:xfrm>
            <a:off x="1087499" y="2943233"/>
            <a:ext cx="1125687" cy="500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300"/>
              </a:spcAft>
              <a:buSzPct val="25000"/>
            </a:pP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不足之处</a:t>
            </a:r>
          </a:p>
        </p:txBody>
      </p:sp>
      <p:sp>
        <p:nvSpPr>
          <p:cNvPr id="1425" name="Shape 1425"/>
          <p:cNvSpPr/>
          <p:nvPr/>
        </p:nvSpPr>
        <p:spPr>
          <a:xfrm>
            <a:off x="894397" y="2177921"/>
            <a:ext cx="1501080" cy="29447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072" y="0"/>
                </a:moveTo>
                <a:cubicBezTo>
                  <a:pt x="80400" y="0"/>
                  <a:pt x="79855" y="277"/>
                  <a:pt x="79855" y="616"/>
                </a:cubicBezTo>
                <a:lnTo>
                  <a:pt x="79855" y="794"/>
                </a:lnTo>
                <a:lnTo>
                  <a:pt x="17300" y="794"/>
                </a:lnTo>
                <a:cubicBezTo>
                  <a:pt x="8583" y="794"/>
                  <a:pt x="1522" y="4394"/>
                  <a:pt x="1522" y="8838"/>
                </a:cubicBezTo>
                <a:lnTo>
                  <a:pt x="1522" y="10722"/>
                </a:lnTo>
                <a:lnTo>
                  <a:pt x="1211" y="10722"/>
                </a:lnTo>
                <a:cubicBezTo>
                  <a:pt x="544" y="10722"/>
                  <a:pt x="0" y="11000"/>
                  <a:pt x="0" y="11338"/>
                </a:cubicBezTo>
                <a:lnTo>
                  <a:pt x="0" y="16183"/>
                </a:lnTo>
                <a:cubicBezTo>
                  <a:pt x="0" y="16522"/>
                  <a:pt x="544" y="16800"/>
                  <a:pt x="1211" y="16800"/>
                </a:cubicBezTo>
                <a:lnTo>
                  <a:pt x="1522" y="16800"/>
                </a:lnTo>
                <a:lnTo>
                  <a:pt x="1522" y="22950"/>
                </a:lnTo>
                <a:lnTo>
                  <a:pt x="1211" y="22950"/>
                </a:lnTo>
                <a:cubicBezTo>
                  <a:pt x="544" y="22950"/>
                  <a:pt x="0" y="23227"/>
                  <a:pt x="0" y="23566"/>
                </a:cubicBezTo>
                <a:lnTo>
                  <a:pt x="0" y="27127"/>
                </a:lnTo>
                <a:cubicBezTo>
                  <a:pt x="0" y="27472"/>
                  <a:pt x="544" y="27755"/>
                  <a:pt x="1211" y="27755"/>
                </a:cubicBezTo>
                <a:lnTo>
                  <a:pt x="1522" y="27755"/>
                </a:lnTo>
                <a:lnTo>
                  <a:pt x="1522" y="33516"/>
                </a:lnTo>
                <a:lnTo>
                  <a:pt x="1211" y="33516"/>
                </a:lnTo>
                <a:cubicBezTo>
                  <a:pt x="544" y="33516"/>
                  <a:pt x="0" y="33788"/>
                  <a:pt x="0" y="34133"/>
                </a:cubicBezTo>
                <a:lnTo>
                  <a:pt x="0" y="37694"/>
                </a:lnTo>
                <a:cubicBezTo>
                  <a:pt x="0" y="38033"/>
                  <a:pt x="544" y="38316"/>
                  <a:pt x="1211" y="38316"/>
                </a:cubicBezTo>
                <a:lnTo>
                  <a:pt x="1522" y="38316"/>
                </a:lnTo>
                <a:lnTo>
                  <a:pt x="1522" y="111950"/>
                </a:lnTo>
                <a:cubicBezTo>
                  <a:pt x="1522" y="116394"/>
                  <a:pt x="8583" y="120000"/>
                  <a:pt x="17300" y="120000"/>
                </a:cubicBezTo>
                <a:lnTo>
                  <a:pt x="104222" y="120000"/>
                </a:lnTo>
                <a:cubicBezTo>
                  <a:pt x="112938" y="120000"/>
                  <a:pt x="120000" y="116394"/>
                  <a:pt x="120000" y="111950"/>
                </a:cubicBezTo>
                <a:lnTo>
                  <a:pt x="120000" y="8838"/>
                </a:lnTo>
                <a:cubicBezTo>
                  <a:pt x="120000" y="4394"/>
                  <a:pt x="112938" y="794"/>
                  <a:pt x="104222" y="794"/>
                </a:cubicBezTo>
                <a:lnTo>
                  <a:pt x="99550" y="794"/>
                </a:lnTo>
                <a:lnTo>
                  <a:pt x="99550" y="616"/>
                </a:lnTo>
                <a:cubicBezTo>
                  <a:pt x="99550" y="277"/>
                  <a:pt x="99005" y="0"/>
                  <a:pt x="98333" y="0"/>
                </a:cubicBezTo>
                <a:lnTo>
                  <a:pt x="81072" y="0"/>
                </a:lnTo>
                <a:close/>
                <a:moveTo>
                  <a:pt x="52894" y="9055"/>
                </a:moveTo>
                <a:lnTo>
                  <a:pt x="68638" y="9055"/>
                </a:lnTo>
                <a:cubicBezTo>
                  <a:pt x="70100" y="9055"/>
                  <a:pt x="71277" y="9655"/>
                  <a:pt x="71277" y="10400"/>
                </a:cubicBezTo>
                <a:cubicBezTo>
                  <a:pt x="71277" y="11150"/>
                  <a:pt x="70100" y="11755"/>
                  <a:pt x="68638" y="11755"/>
                </a:cubicBezTo>
                <a:lnTo>
                  <a:pt x="52894" y="11755"/>
                </a:lnTo>
                <a:cubicBezTo>
                  <a:pt x="51433" y="11755"/>
                  <a:pt x="50244" y="11150"/>
                  <a:pt x="50244" y="10400"/>
                </a:cubicBezTo>
                <a:cubicBezTo>
                  <a:pt x="50244" y="9655"/>
                  <a:pt x="51433" y="9055"/>
                  <a:pt x="52894" y="9055"/>
                </a:cubicBezTo>
                <a:close/>
                <a:moveTo>
                  <a:pt x="40550" y="9272"/>
                </a:moveTo>
                <a:cubicBezTo>
                  <a:pt x="41183" y="9272"/>
                  <a:pt x="41811" y="9394"/>
                  <a:pt x="42294" y="9644"/>
                </a:cubicBezTo>
                <a:cubicBezTo>
                  <a:pt x="43261" y="10133"/>
                  <a:pt x="43261" y="10933"/>
                  <a:pt x="42294" y="11427"/>
                </a:cubicBezTo>
                <a:cubicBezTo>
                  <a:pt x="41327" y="11916"/>
                  <a:pt x="39766" y="11916"/>
                  <a:pt x="38800" y="11427"/>
                </a:cubicBezTo>
                <a:cubicBezTo>
                  <a:pt x="37833" y="10933"/>
                  <a:pt x="37833" y="10133"/>
                  <a:pt x="38800" y="9644"/>
                </a:cubicBezTo>
                <a:cubicBezTo>
                  <a:pt x="39283" y="9394"/>
                  <a:pt x="39911" y="9272"/>
                  <a:pt x="40550" y="9272"/>
                </a:cubicBezTo>
                <a:close/>
                <a:moveTo>
                  <a:pt x="9088" y="19516"/>
                </a:moveTo>
                <a:lnTo>
                  <a:pt x="112433" y="19516"/>
                </a:lnTo>
                <a:lnTo>
                  <a:pt x="112433" y="98238"/>
                </a:lnTo>
                <a:lnTo>
                  <a:pt x="9088" y="98238"/>
                </a:lnTo>
                <a:lnTo>
                  <a:pt x="9088" y="19516"/>
                </a:lnTo>
                <a:close/>
                <a:moveTo>
                  <a:pt x="60761" y="103300"/>
                </a:moveTo>
                <a:cubicBezTo>
                  <a:pt x="63661" y="103300"/>
                  <a:pt x="66566" y="103861"/>
                  <a:pt x="68777" y="104988"/>
                </a:cubicBezTo>
                <a:cubicBezTo>
                  <a:pt x="73211" y="107244"/>
                  <a:pt x="73211" y="110905"/>
                  <a:pt x="68777" y="113166"/>
                </a:cubicBezTo>
                <a:cubicBezTo>
                  <a:pt x="64350" y="115422"/>
                  <a:pt x="57172" y="115422"/>
                  <a:pt x="52744" y="113166"/>
                </a:cubicBezTo>
                <a:cubicBezTo>
                  <a:pt x="48316" y="110905"/>
                  <a:pt x="48316" y="107244"/>
                  <a:pt x="52744" y="104988"/>
                </a:cubicBezTo>
                <a:cubicBezTo>
                  <a:pt x="54955" y="103861"/>
                  <a:pt x="57861" y="103300"/>
                  <a:pt x="60761" y="103300"/>
                </a:cubicBezTo>
                <a:close/>
              </a:path>
            </a:pathLst>
          </a:custGeom>
          <a:noFill/>
          <a:ln w="12700" cap="flat" cmpd="sng">
            <a:solidFill>
              <a:srgbClr val="69565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endParaRPr sz="1200">
              <a:solidFill>
                <a:schemeClr val="dk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393" grpId="0" animBg="1"/>
      <p:bldP spid="1394" grpId="0" animBg="1"/>
      <p:bldP spid="1395" grpId="0"/>
      <p:bldP spid="1396" grpId="0"/>
      <p:bldP spid="1397" grpId="0" animBg="1"/>
      <p:bldP spid="1398" grpId="0" animBg="1"/>
      <p:bldP spid="1399" grpId="0"/>
      <p:bldP spid="1400" grpId="0"/>
      <p:bldP spid="1401" grpId="0" animBg="1"/>
      <p:bldP spid="1402" grpId="0" animBg="1"/>
      <p:bldP spid="1403" grpId="0"/>
      <p:bldP spid="1404" grpId="0"/>
      <p:bldP spid="1405" grpId="0" animBg="1"/>
      <p:bldP spid="1406" grpId="0" animBg="1"/>
      <p:bldP spid="1407" grpId="0"/>
      <p:bldP spid="1408" grpId="0" animBg="1"/>
      <p:bldP spid="1409" grpId="0"/>
      <p:bldP spid="1410" grpId="0" animBg="1"/>
      <p:bldP spid="1411" grpId="0" animBg="1"/>
      <p:bldP spid="1412" grpId="0" animBg="1"/>
      <p:bldP spid="1413" grpId="0" animBg="1"/>
      <p:bldP spid="1414" grpId="0" animBg="1"/>
      <p:bldP spid="1415" grpId="0" animBg="1"/>
      <p:bldP spid="1416" grpId="0"/>
      <p:bldP spid="1424" grpId="0"/>
      <p:bldP spid="14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000079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3" y="843915"/>
            <a:ext cx="9177338" cy="5171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504" y="1883569"/>
            <a:ext cx="8702993" cy="321849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-35719" y="2180273"/>
            <a:ext cx="9219248" cy="2649855"/>
          </a:xfrm>
          <a:prstGeom prst="rect">
            <a:avLst/>
          </a:prstGeom>
          <a:solidFill>
            <a:srgbClr val="69565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985838" y="2179796"/>
            <a:ext cx="7191851" cy="2649855"/>
          </a:xfrm>
          <a:prstGeom prst="rect">
            <a:avLst/>
          </a:prstGeom>
          <a:noFill/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1"/>
          <a:stretch>
            <a:fillRect/>
          </a:stretch>
        </p:blipFill>
        <p:spPr>
          <a:xfrm>
            <a:off x="5347615" y="1387247"/>
            <a:ext cx="2951108" cy="2064707"/>
          </a:xfrm>
          <a:custGeom>
            <a:avLst/>
            <a:gdLst>
              <a:gd name="connsiteX0" fmla="*/ 1445383 w 3934810"/>
              <a:gd name="connsiteY0" fmla="*/ 0 h 2752943"/>
              <a:gd name="connsiteX1" fmla="*/ 3934810 w 3934810"/>
              <a:gd name="connsiteY1" fmla="*/ 0 h 2752943"/>
              <a:gd name="connsiteX2" fmla="*/ 3934810 w 3934810"/>
              <a:gd name="connsiteY2" fmla="*/ 2752943 h 2752943"/>
              <a:gd name="connsiteX3" fmla="*/ 0 w 3934810"/>
              <a:gd name="connsiteY3" fmla="*/ 2752943 h 2752943"/>
              <a:gd name="connsiteX4" fmla="*/ 0 w 3934810"/>
              <a:gd name="connsiteY4" fmla="*/ 1590167 h 2752943"/>
              <a:gd name="connsiteX5" fmla="*/ 1445383 w 3934810"/>
              <a:gd name="connsiteY5" fmla="*/ 1590167 h 275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4810" h="2752943">
                <a:moveTo>
                  <a:pt x="1445383" y="0"/>
                </a:moveTo>
                <a:lnTo>
                  <a:pt x="3934810" y="0"/>
                </a:lnTo>
                <a:lnTo>
                  <a:pt x="3934810" y="2752943"/>
                </a:lnTo>
                <a:lnTo>
                  <a:pt x="0" y="2752943"/>
                </a:lnTo>
                <a:lnTo>
                  <a:pt x="0" y="1590167"/>
                </a:lnTo>
                <a:lnTo>
                  <a:pt x="1445383" y="1590167"/>
                </a:lnTo>
                <a:close/>
              </a:path>
            </a:pathLst>
          </a:cu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5" b="78275"/>
          <a:stretch>
            <a:fillRect/>
          </a:stretch>
        </p:blipFill>
        <p:spPr>
          <a:xfrm>
            <a:off x="2176937" y="3599724"/>
            <a:ext cx="1213927" cy="1129057"/>
          </a:xfrm>
          <a:custGeom>
            <a:avLst/>
            <a:gdLst>
              <a:gd name="connsiteX0" fmla="*/ 0 w 1618569"/>
              <a:gd name="connsiteY0" fmla="*/ 0 h 1505409"/>
              <a:gd name="connsiteX1" fmla="*/ 1618569 w 1618569"/>
              <a:gd name="connsiteY1" fmla="*/ 0 h 1505409"/>
              <a:gd name="connsiteX2" fmla="*/ 1618569 w 1618569"/>
              <a:gd name="connsiteY2" fmla="*/ 1505409 h 1505409"/>
              <a:gd name="connsiteX3" fmla="*/ 0 w 1618569"/>
              <a:gd name="connsiteY3" fmla="*/ 1505409 h 150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569" h="1505409">
                <a:moveTo>
                  <a:pt x="0" y="0"/>
                </a:moveTo>
                <a:lnTo>
                  <a:pt x="1618569" y="0"/>
                </a:lnTo>
                <a:lnTo>
                  <a:pt x="1618569" y="1505409"/>
                </a:lnTo>
                <a:lnTo>
                  <a:pt x="0" y="1505409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>
            <a:off x="2118213" y="3129110"/>
            <a:ext cx="6353175" cy="553998"/>
            <a:chOff x="-1479746" y="2657672"/>
            <a:chExt cx="8470900" cy="738663"/>
          </a:xfrm>
        </p:grpSpPr>
        <p:sp>
          <p:nvSpPr>
            <p:cNvPr id="9" name="TextBox 6"/>
            <p:cNvSpPr txBox="1"/>
            <p:nvPr/>
          </p:nvSpPr>
          <p:spPr>
            <a:xfrm>
              <a:off x="-1479746" y="2657672"/>
              <a:ext cx="8470900" cy="738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THANKS WATCHING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flipH="1">
              <a:off x="983418" y="3088007"/>
              <a:ext cx="2162175" cy="2288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1050"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7" name="TextBox 40"/>
          <p:cNvSpPr txBox="1"/>
          <p:nvPr/>
        </p:nvSpPr>
        <p:spPr>
          <a:xfrm flipH="1">
            <a:off x="2329816" y="3788092"/>
            <a:ext cx="1621631" cy="171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endParaRPr lang="en-US" sz="1050"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3609975" y="3599497"/>
            <a:ext cx="2458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感谢观看</a:t>
            </a: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animBg="1"/>
      <p:bldP spid="19" grpId="1" bldLvl="0" animBg="1"/>
      <p:bldP spid="18" grpId="0" bldLvl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000079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" y="843915"/>
            <a:ext cx="9177338" cy="5171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504" y="1883569"/>
            <a:ext cx="8702993" cy="321849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-35719" y="2180273"/>
            <a:ext cx="9219248" cy="2649855"/>
          </a:xfrm>
          <a:prstGeom prst="rect">
            <a:avLst/>
          </a:prstGeom>
          <a:solidFill>
            <a:srgbClr val="69565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985838" y="2179796"/>
            <a:ext cx="7191851" cy="2649855"/>
          </a:xfrm>
          <a:prstGeom prst="rect">
            <a:avLst/>
          </a:prstGeom>
          <a:noFill/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1"/>
          <a:stretch>
            <a:fillRect/>
          </a:stretch>
        </p:blipFill>
        <p:spPr>
          <a:xfrm>
            <a:off x="5347615" y="1387247"/>
            <a:ext cx="2951108" cy="2064707"/>
          </a:xfrm>
          <a:custGeom>
            <a:avLst/>
            <a:gdLst>
              <a:gd name="connsiteX0" fmla="*/ 1445383 w 3934810"/>
              <a:gd name="connsiteY0" fmla="*/ 0 h 2752943"/>
              <a:gd name="connsiteX1" fmla="*/ 3934810 w 3934810"/>
              <a:gd name="connsiteY1" fmla="*/ 0 h 2752943"/>
              <a:gd name="connsiteX2" fmla="*/ 3934810 w 3934810"/>
              <a:gd name="connsiteY2" fmla="*/ 2752943 h 2752943"/>
              <a:gd name="connsiteX3" fmla="*/ 0 w 3934810"/>
              <a:gd name="connsiteY3" fmla="*/ 2752943 h 2752943"/>
              <a:gd name="connsiteX4" fmla="*/ 0 w 3934810"/>
              <a:gd name="connsiteY4" fmla="*/ 1590167 h 2752943"/>
              <a:gd name="connsiteX5" fmla="*/ 1445383 w 3934810"/>
              <a:gd name="connsiteY5" fmla="*/ 1590167 h 275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4810" h="2752943">
                <a:moveTo>
                  <a:pt x="1445383" y="0"/>
                </a:moveTo>
                <a:lnTo>
                  <a:pt x="3934810" y="0"/>
                </a:lnTo>
                <a:lnTo>
                  <a:pt x="3934810" y="2752943"/>
                </a:lnTo>
                <a:lnTo>
                  <a:pt x="0" y="2752943"/>
                </a:lnTo>
                <a:lnTo>
                  <a:pt x="0" y="1590167"/>
                </a:lnTo>
                <a:lnTo>
                  <a:pt x="1445383" y="1590167"/>
                </a:lnTo>
                <a:close/>
              </a:path>
            </a:pathLst>
          </a:cu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5" b="78275"/>
          <a:stretch>
            <a:fillRect/>
          </a:stretch>
        </p:blipFill>
        <p:spPr>
          <a:xfrm>
            <a:off x="2176937" y="3599724"/>
            <a:ext cx="1213927" cy="1129057"/>
          </a:xfrm>
          <a:custGeom>
            <a:avLst/>
            <a:gdLst>
              <a:gd name="connsiteX0" fmla="*/ 0 w 1618569"/>
              <a:gd name="connsiteY0" fmla="*/ 0 h 1505409"/>
              <a:gd name="connsiteX1" fmla="*/ 1618569 w 1618569"/>
              <a:gd name="connsiteY1" fmla="*/ 0 h 1505409"/>
              <a:gd name="connsiteX2" fmla="*/ 1618569 w 1618569"/>
              <a:gd name="connsiteY2" fmla="*/ 1505409 h 1505409"/>
              <a:gd name="connsiteX3" fmla="*/ 0 w 1618569"/>
              <a:gd name="connsiteY3" fmla="*/ 1505409 h 150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569" h="1505409">
                <a:moveTo>
                  <a:pt x="0" y="0"/>
                </a:moveTo>
                <a:lnTo>
                  <a:pt x="1618569" y="0"/>
                </a:lnTo>
                <a:lnTo>
                  <a:pt x="1618569" y="1505409"/>
                </a:lnTo>
                <a:lnTo>
                  <a:pt x="0" y="1505409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>
            <a:off x="3263119" y="3129110"/>
            <a:ext cx="2797016" cy="553998"/>
            <a:chOff x="46794" y="2657672"/>
            <a:chExt cx="3729355" cy="738663"/>
          </a:xfrm>
        </p:grpSpPr>
        <p:sp>
          <p:nvSpPr>
            <p:cNvPr id="9" name="TextBox 6"/>
            <p:cNvSpPr txBox="1"/>
            <p:nvPr/>
          </p:nvSpPr>
          <p:spPr>
            <a:xfrm>
              <a:off x="46794" y="2657672"/>
              <a:ext cx="3729355" cy="738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sz="36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+mn-ea"/>
                  <a:sym typeface="+mn-lt"/>
                </a:rPr>
                <a:t>1</a:t>
              </a:r>
              <a:r>
                <a:rPr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.绪论背景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 flipH="1">
              <a:off x="983418" y="3088007"/>
              <a:ext cx="2162175" cy="2288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1050"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7" name="TextBox 40"/>
          <p:cNvSpPr txBox="1"/>
          <p:nvPr/>
        </p:nvSpPr>
        <p:spPr>
          <a:xfrm flipH="1">
            <a:off x="2329816" y="3788092"/>
            <a:ext cx="1621631" cy="171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endParaRPr lang="en-US" sz="1050"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animBg="1"/>
      <p:bldP spid="19" grpId="1" bldLvl="0" animBg="1"/>
      <p:bldP spid="1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PART.1</a:t>
            </a:r>
          </a:p>
        </p:txBody>
      </p:sp>
      <p:sp>
        <p:nvSpPr>
          <p:cNvPr id="3" name="Freeform 2"/>
          <p:cNvSpPr/>
          <p:nvPr/>
        </p:nvSpPr>
        <p:spPr bwMode="auto">
          <a:xfrm>
            <a:off x="1056815" y="1807521"/>
            <a:ext cx="990968" cy="1050015"/>
          </a:xfrm>
          <a:custGeom>
            <a:avLst/>
            <a:gdLst>
              <a:gd name="T0" fmla="*/ 134 w 150"/>
              <a:gd name="T1" fmla="*/ 55 h 159"/>
              <a:gd name="T2" fmla="*/ 136 w 150"/>
              <a:gd name="T3" fmla="*/ 55 h 159"/>
              <a:gd name="T4" fmla="*/ 147 w 150"/>
              <a:gd name="T5" fmla="*/ 34 h 159"/>
              <a:gd name="T6" fmla="*/ 127 w 150"/>
              <a:gd name="T7" fmla="*/ 23 h 159"/>
              <a:gd name="T8" fmla="*/ 125 w 150"/>
              <a:gd name="T9" fmla="*/ 23 h 159"/>
              <a:gd name="T10" fmla="*/ 124 w 150"/>
              <a:gd name="T11" fmla="*/ 21 h 159"/>
              <a:gd name="T12" fmla="*/ 118 w 150"/>
              <a:gd name="T13" fmla="*/ 0 h 159"/>
              <a:gd name="T14" fmla="*/ 56 w 150"/>
              <a:gd name="T15" fmla="*/ 36 h 159"/>
              <a:gd name="T16" fmla="*/ 0 w 150"/>
              <a:gd name="T17" fmla="*/ 147 h 159"/>
              <a:gd name="T18" fmla="*/ 95 w 150"/>
              <a:gd name="T19" fmla="*/ 159 h 159"/>
              <a:gd name="T20" fmla="*/ 131 w 150"/>
              <a:gd name="T21" fmla="*/ 91 h 159"/>
              <a:gd name="T22" fmla="*/ 142 w 150"/>
              <a:gd name="T23" fmla="*/ 83 h 159"/>
              <a:gd name="T24" fmla="*/ 134 w 150"/>
              <a:gd name="T25" fmla="*/ 55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0" h="159">
                <a:moveTo>
                  <a:pt x="134" y="55"/>
                </a:moveTo>
                <a:cubicBezTo>
                  <a:pt x="136" y="55"/>
                  <a:pt x="136" y="55"/>
                  <a:pt x="136" y="55"/>
                </a:cubicBezTo>
                <a:cubicBezTo>
                  <a:pt x="145" y="52"/>
                  <a:pt x="150" y="43"/>
                  <a:pt x="147" y="34"/>
                </a:cubicBezTo>
                <a:cubicBezTo>
                  <a:pt x="145" y="25"/>
                  <a:pt x="136" y="20"/>
                  <a:pt x="127" y="23"/>
                </a:cubicBezTo>
                <a:cubicBezTo>
                  <a:pt x="125" y="23"/>
                  <a:pt x="125" y="23"/>
                  <a:pt x="125" y="23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18" y="0"/>
                  <a:pt x="118" y="0"/>
                  <a:pt x="118" y="0"/>
                </a:cubicBezTo>
                <a:cubicBezTo>
                  <a:pt x="95" y="8"/>
                  <a:pt x="74" y="20"/>
                  <a:pt x="56" y="36"/>
                </a:cubicBezTo>
                <a:cubicBezTo>
                  <a:pt x="21" y="66"/>
                  <a:pt x="2" y="103"/>
                  <a:pt x="0" y="147"/>
                </a:cubicBezTo>
                <a:cubicBezTo>
                  <a:pt x="95" y="159"/>
                  <a:pt x="95" y="159"/>
                  <a:pt x="95" y="159"/>
                </a:cubicBezTo>
                <a:cubicBezTo>
                  <a:pt x="101" y="128"/>
                  <a:pt x="113" y="106"/>
                  <a:pt x="131" y="91"/>
                </a:cubicBezTo>
                <a:cubicBezTo>
                  <a:pt x="134" y="88"/>
                  <a:pt x="138" y="85"/>
                  <a:pt x="142" y="83"/>
                </a:cubicBezTo>
                <a:lnTo>
                  <a:pt x="134" y="55"/>
                </a:lnTo>
                <a:close/>
              </a:path>
            </a:pathLst>
          </a:custGeom>
          <a:solidFill>
            <a:srgbClr val="69565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/>
          </a:p>
        </p:txBody>
      </p:sp>
      <p:sp>
        <p:nvSpPr>
          <p:cNvPr id="2" name="Freeform 3"/>
          <p:cNvSpPr/>
          <p:nvPr/>
        </p:nvSpPr>
        <p:spPr bwMode="auto">
          <a:xfrm>
            <a:off x="1862940" y="1742056"/>
            <a:ext cx="1216888" cy="600743"/>
          </a:xfrm>
          <a:custGeom>
            <a:avLst/>
            <a:gdLst>
              <a:gd name="T0" fmla="*/ 6 w 184"/>
              <a:gd name="T1" fmla="*/ 29 h 91"/>
              <a:gd name="T2" fmla="*/ 29 w 184"/>
              <a:gd name="T3" fmla="*/ 43 h 91"/>
              <a:gd name="T4" fmla="*/ 17 w 184"/>
              <a:gd name="T5" fmla="*/ 68 h 91"/>
              <a:gd name="T6" fmla="*/ 23 w 184"/>
              <a:gd name="T7" fmla="*/ 91 h 91"/>
              <a:gd name="T8" fmla="*/ 75 w 184"/>
              <a:gd name="T9" fmla="*/ 78 h 91"/>
              <a:gd name="T10" fmla="*/ 124 w 184"/>
              <a:gd name="T11" fmla="*/ 89 h 91"/>
              <a:gd name="T12" fmla="*/ 143 w 184"/>
              <a:gd name="T13" fmla="*/ 69 h 91"/>
              <a:gd name="T14" fmla="*/ 145 w 184"/>
              <a:gd name="T15" fmla="*/ 70 h 91"/>
              <a:gd name="T16" fmla="*/ 157 w 184"/>
              <a:gd name="T17" fmla="*/ 75 h 91"/>
              <a:gd name="T18" fmla="*/ 168 w 184"/>
              <a:gd name="T19" fmla="*/ 70 h 91"/>
              <a:gd name="T20" fmla="*/ 173 w 184"/>
              <a:gd name="T21" fmla="*/ 58 h 91"/>
              <a:gd name="T22" fmla="*/ 168 w 184"/>
              <a:gd name="T23" fmla="*/ 46 h 91"/>
              <a:gd name="T24" fmla="*/ 166 w 184"/>
              <a:gd name="T25" fmla="*/ 45 h 91"/>
              <a:gd name="T26" fmla="*/ 168 w 184"/>
              <a:gd name="T27" fmla="*/ 43 h 91"/>
              <a:gd name="T28" fmla="*/ 184 w 184"/>
              <a:gd name="T29" fmla="*/ 26 h 91"/>
              <a:gd name="T30" fmla="*/ 70 w 184"/>
              <a:gd name="T31" fmla="*/ 0 h 91"/>
              <a:gd name="T32" fmla="*/ 0 w 184"/>
              <a:gd name="T33" fmla="*/ 9 h 91"/>
              <a:gd name="T34" fmla="*/ 6 w 184"/>
              <a:gd name="T35" fmla="*/ 2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4" h="91">
                <a:moveTo>
                  <a:pt x="6" y="29"/>
                </a:moveTo>
                <a:cubicBezTo>
                  <a:pt x="16" y="27"/>
                  <a:pt x="26" y="33"/>
                  <a:pt x="29" y="43"/>
                </a:cubicBezTo>
                <a:cubicBezTo>
                  <a:pt x="32" y="53"/>
                  <a:pt x="27" y="64"/>
                  <a:pt x="17" y="68"/>
                </a:cubicBezTo>
                <a:cubicBezTo>
                  <a:pt x="23" y="91"/>
                  <a:pt x="23" y="91"/>
                  <a:pt x="23" y="91"/>
                </a:cubicBezTo>
                <a:cubicBezTo>
                  <a:pt x="38" y="82"/>
                  <a:pt x="55" y="78"/>
                  <a:pt x="75" y="78"/>
                </a:cubicBezTo>
                <a:cubicBezTo>
                  <a:pt x="94" y="78"/>
                  <a:pt x="110" y="82"/>
                  <a:pt x="124" y="89"/>
                </a:cubicBezTo>
                <a:cubicBezTo>
                  <a:pt x="143" y="69"/>
                  <a:pt x="143" y="69"/>
                  <a:pt x="143" y="69"/>
                </a:cubicBezTo>
                <a:cubicBezTo>
                  <a:pt x="145" y="70"/>
                  <a:pt x="145" y="70"/>
                  <a:pt x="145" y="70"/>
                </a:cubicBezTo>
                <a:cubicBezTo>
                  <a:pt x="148" y="73"/>
                  <a:pt x="152" y="75"/>
                  <a:pt x="157" y="75"/>
                </a:cubicBezTo>
                <a:cubicBezTo>
                  <a:pt x="161" y="75"/>
                  <a:pt x="165" y="73"/>
                  <a:pt x="168" y="70"/>
                </a:cubicBezTo>
                <a:cubicBezTo>
                  <a:pt x="171" y="67"/>
                  <a:pt x="173" y="62"/>
                  <a:pt x="173" y="58"/>
                </a:cubicBezTo>
                <a:cubicBezTo>
                  <a:pt x="173" y="54"/>
                  <a:pt x="171" y="49"/>
                  <a:pt x="168" y="46"/>
                </a:cubicBezTo>
                <a:cubicBezTo>
                  <a:pt x="166" y="45"/>
                  <a:pt x="166" y="45"/>
                  <a:pt x="166" y="45"/>
                </a:cubicBezTo>
                <a:cubicBezTo>
                  <a:pt x="168" y="43"/>
                  <a:pt x="168" y="43"/>
                  <a:pt x="168" y="43"/>
                </a:cubicBezTo>
                <a:cubicBezTo>
                  <a:pt x="184" y="26"/>
                  <a:pt x="184" y="26"/>
                  <a:pt x="184" y="26"/>
                </a:cubicBezTo>
                <a:cubicBezTo>
                  <a:pt x="153" y="9"/>
                  <a:pt x="115" y="0"/>
                  <a:pt x="70" y="0"/>
                </a:cubicBezTo>
                <a:cubicBezTo>
                  <a:pt x="45" y="0"/>
                  <a:pt x="21" y="3"/>
                  <a:pt x="0" y="9"/>
                </a:cubicBezTo>
                <a:lnTo>
                  <a:pt x="6" y="29"/>
                </a:lnTo>
                <a:close/>
              </a:path>
            </a:pathLst>
          </a:custGeom>
          <a:solidFill>
            <a:srgbClr val="9F7F9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/>
          </a:p>
        </p:txBody>
      </p:sp>
      <p:sp>
        <p:nvSpPr>
          <p:cNvPr id="18" name="Freeform 4"/>
          <p:cNvSpPr/>
          <p:nvPr/>
        </p:nvSpPr>
        <p:spPr bwMode="auto">
          <a:xfrm>
            <a:off x="2702438" y="1926900"/>
            <a:ext cx="906248" cy="1180946"/>
          </a:xfrm>
          <a:custGeom>
            <a:avLst/>
            <a:gdLst>
              <a:gd name="T0" fmla="*/ 45 w 137"/>
              <a:gd name="T1" fmla="*/ 17 h 179"/>
              <a:gd name="T2" fmla="*/ 50 w 137"/>
              <a:gd name="T3" fmla="*/ 30 h 179"/>
              <a:gd name="T4" fmla="*/ 44 w 137"/>
              <a:gd name="T5" fmla="*/ 45 h 179"/>
              <a:gd name="T6" fmla="*/ 30 w 137"/>
              <a:gd name="T7" fmla="*/ 51 h 179"/>
              <a:gd name="T8" fmla="*/ 16 w 137"/>
              <a:gd name="T9" fmla="*/ 46 h 179"/>
              <a:gd name="T10" fmla="*/ 0 w 137"/>
              <a:gd name="T11" fmla="*/ 63 h 179"/>
              <a:gd name="T12" fmla="*/ 13 w 137"/>
              <a:gd name="T13" fmla="*/ 72 h 179"/>
              <a:gd name="T14" fmla="*/ 37 w 137"/>
              <a:gd name="T15" fmla="*/ 123 h 179"/>
              <a:gd name="T16" fmla="*/ 32 w 137"/>
              <a:gd name="T17" fmla="*/ 146 h 179"/>
              <a:gd name="T18" fmla="*/ 61 w 137"/>
              <a:gd name="T19" fmla="*/ 155 h 179"/>
              <a:gd name="T20" fmla="*/ 60 w 137"/>
              <a:gd name="T21" fmla="*/ 157 h 179"/>
              <a:gd name="T22" fmla="*/ 62 w 137"/>
              <a:gd name="T23" fmla="*/ 170 h 179"/>
              <a:gd name="T24" fmla="*/ 72 w 137"/>
              <a:gd name="T25" fmla="*/ 178 h 179"/>
              <a:gd name="T26" fmla="*/ 84 w 137"/>
              <a:gd name="T27" fmla="*/ 176 h 179"/>
              <a:gd name="T28" fmla="*/ 92 w 137"/>
              <a:gd name="T29" fmla="*/ 167 h 179"/>
              <a:gd name="T30" fmla="*/ 93 w 137"/>
              <a:gd name="T31" fmla="*/ 165 h 179"/>
              <a:gd name="T32" fmla="*/ 95 w 137"/>
              <a:gd name="T33" fmla="*/ 165 h 179"/>
              <a:gd name="T34" fmla="*/ 127 w 137"/>
              <a:gd name="T35" fmla="*/ 175 h 179"/>
              <a:gd name="T36" fmla="*/ 137 w 137"/>
              <a:gd name="T37" fmla="*/ 126 h 179"/>
              <a:gd name="T38" fmla="*/ 85 w 137"/>
              <a:gd name="T39" fmla="*/ 18 h 179"/>
              <a:gd name="T40" fmla="*/ 61 w 137"/>
              <a:gd name="T41" fmla="*/ 0 h 179"/>
              <a:gd name="T42" fmla="*/ 45 w 137"/>
              <a:gd name="T43" fmla="*/ 1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7" h="179">
                <a:moveTo>
                  <a:pt x="45" y="17"/>
                </a:moveTo>
                <a:cubicBezTo>
                  <a:pt x="48" y="21"/>
                  <a:pt x="50" y="25"/>
                  <a:pt x="50" y="30"/>
                </a:cubicBezTo>
                <a:cubicBezTo>
                  <a:pt x="50" y="35"/>
                  <a:pt x="48" y="41"/>
                  <a:pt x="44" y="45"/>
                </a:cubicBezTo>
                <a:cubicBezTo>
                  <a:pt x="40" y="49"/>
                  <a:pt x="35" y="51"/>
                  <a:pt x="30" y="51"/>
                </a:cubicBezTo>
                <a:cubicBezTo>
                  <a:pt x="25" y="51"/>
                  <a:pt x="20" y="49"/>
                  <a:pt x="16" y="46"/>
                </a:cubicBezTo>
                <a:cubicBezTo>
                  <a:pt x="0" y="63"/>
                  <a:pt x="0" y="63"/>
                  <a:pt x="0" y="63"/>
                </a:cubicBezTo>
                <a:cubicBezTo>
                  <a:pt x="5" y="66"/>
                  <a:pt x="9" y="68"/>
                  <a:pt x="13" y="72"/>
                </a:cubicBezTo>
                <a:cubicBezTo>
                  <a:pt x="29" y="86"/>
                  <a:pt x="37" y="103"/>
                  <a:pt x="37" y="123"/>
                </a:cubicBezTo>
                <a:cubicBezTo>
                  <a:pt x="37" y="132"/>
                  <a:pt x="35" y="139"/>
                  <a:pt x="32" y="146"/>
                </a:cubicBezTo>
                <a:cubicBezTo>
                  <a:pt x="61" y="155"/>
                  <a:pt x="61" y="155"/>
                  <a:pt x="61" y="155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59" y="161"/>
                  <a:pt x="60" y="166"/>
                  <a:pt x="62" y="170"/>
                </a:cubicBezTo>
                <a:cubicBezTo>
                  <a:pt x="64" y="174"/>
                  <a:pt x="67" y="176"/>
                  <a:pt x="72" y="178"/>
                </a:cubicBezTo>
                <a:cubicBezTo>
                  <a:pt x="76" y="179"/>
                  <a:pt x="80" y="179"/>
                  <a:pt x="84" y="176"/>
                </a:cubicBezTo>
                <a:cubicBezTo>
                  <a:pt x="88" y="174"/>
                  <a:pt x="91" y="171"/>
                  <a:pt x="92" y="167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5" y="165"/>
                  <a:pt x="95" y="165"/>
                  <a:pt x="95" y="165"/>
                </a:cubicBezTo>
                <a:cubicBezTo>
                  <a:pt x="127" y="175"/>
                  <a:pt x="127" y="175"/>
                  <a:pt x="127" y="175"/>
                </a:cubicBezTo>
                <a:cubicBezTo>
                  <a:pt x="134" y="159"/>
                  <a:pt x="137" y="143"/>
                  <a:pt x="137" y="126"/>
                </a:cubicBezTo>
                <a:cubicBezTo>
                  <a:pt x="137" y="85"/>
                  <a:pt x="120" y="49"/>
                  <a:pt x="85" y="18"/>
                </a:cubicBezTo>
                <a:cubicBezTo>
                  <a:pt x="77" y="12"/>
                  <a:pt x="69" y="6"/>
                  <a:pt x="61" y="0"/>
                </a:cubicBezTo>
                <a:lnTo>
                  <a:pt x="45" y="17"/>
                </a:lnTo>
                <a:close/>
              </a:path>
            </a:pathLst>
          </a:custGeom>
          <a:solidFill>
            <a:srgbClr val="69565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/>
          </a:p>
        </p:txBody>
      </p:sp>
      <p:sp>
        <p:nvSpPr>
          <p:cNvPr id="19" name="Freeform 5"/>
          <p:cNvSpPr/>
          <p:nvPr/>
        </p:nvSpPr>
        <p:spPr bwMode="auto">
          <a:xfrm>
            <a:off x="2391799" y="2916584"/>
            <a:ext cx="1137302" cy="818960"/>
          </a:xfrm>
          <a:custGeom>
            <a:avLst/>
            <a:gdLst>
              <a:gd name="T0" fmla="*/ 142 w 172"/>
              <a:gd name="T1" fmla="*/ 20 h 124"/>
              <a:gd name="T2" fmla="*/ 133 w 172"/>
              <a:gd name="T3" fmla="*/ 30 h 124"/>
              <a:gd name="T4" fmla="*/ 123 w 172"/>
              <a:gd name="T5" fmla="*/ 32 h 124"/>
              <a:gd name="T6" fmla="*/ 117 w 172"/>
              <a:gd name="T7" fmla="*/ 32 h 124"/>
              <a:gd name="T8" fmla="*/ 105 w 172"/>
              <a:gd name="T9" fmla="*/ 22 h 124"/>
              <a:gd name="T10" fmla="*/ 103 w 172"/>
              <a:gd name="T11" fmla="*/ 8 h 124"/>
              <a:gd name="T12" fmla="*/ 78 w 172"/>
              <a:gd name="T13" fmla="*/ 0 h 124"/>
              <a:gd name="T14" fmla="*/ 70 w 172"/>
              <a:gd name="T15" fmla="*/ 13 h 124"/>
              <a:gd name="T16" fmla="*/ 16 w 172"/>
              <a:gd name="T17" fmla="*/ 61 h 124"/>
              <a:gd name="T18" fmla="*/ 0 w 172"/>
              <a:gd name="T19" fmla="*/ 75 h 124"/>
              <a:gd name="T20" fmla="*/ 26 w 172"/>
              <a:gd name="T21" fmla="*/ 91 h 124"/>
              <a:gd name="T22" fmla="*/ 25 w 172"/>
              <a:gd name="T23" fmla="*/ 92 h 124"/>
              <a:gd name="T24" fmla="*/ 23 w 172"/>
              <a:gd name="T25" fmla="*/ 105 h 124"/>
              <a:gd name="T26" fmla="*/ 31 w 172"/>
              <a:gd name="T27" fmla="*/ 115 h 124"/>
              <a:gd name="T28" fmla="*/ 43 w 172"/>
              <a:gd name="T29" fmla="*/ 117 h 124"/>
              <a:gd name="T30" fmla="*/ 54 w 172"/>
              <a:gd name="T31" fmla="*/ 109 h 124"/>
              <a:gd name="T32" fmla="*/ 55 w 172"/>
              <a:gd name="T33" fmla="*/ 107 h 124"/>
              <a:gd name="T34" fmla="*/ 56 w 172"/>
              <a:gd name="T35" fmla="*/ 108 h 124"/>
              <a:gd name="T36" fmla="*/ 83 w 172"/>
              <a:gd name="T37" fmla="*/ 124 h 124"/>
              <a:gd name="T38" fmla="*/ 165 w 172"/>
              <a:gd name="T39" fmla="*/ 41 h 124"/>
              <a:gd name="T40" fmla="*/ 172 w 172"/>
              <a:gd name="T41" fmla="*/ 28 h 124"/>
              <a:gd name="T42" fmla="*/ 142 w 172"/>
              <a:gd name="T43" fmla="*/ 2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72" h="124">
                <a:moveTo>
                  <a:pt x="142" y="20"/>
                </a:moveTo>
                <a:cubicBezTo>
                  <a:pt x="141" y="24"/>
                  <a:pt x="137" y="28"/>
                  <a:pt x="133" y="30"/>
                </a:cubicBezTo>
                <a:cubicBezTo>
                  <a:pt x="130" y="32"/>
                  <a:pt x="127" y="32"/>
                  <a:pt x="123" y="32"/>
                </a:cubicBezTo>
                <a:cubicBezTo>
                  <a:pt x="121" y="32"/>
                  <a:pt x="119" y="32"/>
                  <a:pt x="117" y="32"/>
                </a:cubicBezTo>
                <a:cubicBezTo>
                  <a:pt x="112" y="30"/>
                  <a:pt x="108" y="26"/>
                  <a:pt x="105" y="22"/>
                </a:cubicBezTo>
                <a:cubicBezTo>
                  <a:pt x="103" y="17"/>
                  <a:pt x="102" y="13"/>
                  <a:pt x="103" y="8"/>
                </a:cubicBezTo>
                <a:cubicBezTo>
                  <a:pt x="78" y="0"/>
                  <a:pt x="78" y="0"/>
                  <a:pt x="78" y="0"/>
                </a:cubicBezTo>
                <a:cubicBezTo>
                  <a:pt x="76" y="5"/>
                  <a:pt x="73" y="9"/>
                  <a:pt x="70" y="13"/>
                </a:cubicBezTo>
                <a:cubicBezTo>
                  <a:pt x="64" y="21"/>
                  <a:pt x="46" y="37"/>
                  <a:pt x="16" y="61"/>
                </a:cubicBezTo>
                <a:cubicBezTo>
                  <a:pt x="10" y="66"/>
                  <a:pt x="5" y="71"/>
                  <a:pt x="0" y="75"/>
                </a:cubicBezTo>
                <a:cubicBezTo>
                  <a:pt x="26" y="91"/>
                  <a:pt x="26" y="91"/>
                  <a:pt x="26" y="91"/>
                </a:cubicBezTo>
                <a:cubicBezTo>
                  <a:pt x="25" y="92"/>
                  <a:pt x="25" y="92"/>
                  <a:pt x="25" y="92"/>
                </a:cubicBezTo>
                <a:cubicBezTo>
                  <a:pt x="23" y="96"/>
                  <a:pt x="22" y="101"/>
                  <a:pt x="23" y="105"/>
                </a:cubicBezTo>
                <a:cubicBezTo>
                  <a:pt x="24" y="109"/>
                  <a:pt x="27" y="113"/>
                  <a:pt x="31" y="115"/>
                </a:cubicBezTo>
                <a:cubicBezTo>
                  <a:pt x="35" y="117"/>
                  <a:pt x="39" y="118"/>
                  <a:pt x="43" y="117"/>
                </a:cubicBezTo>
                <a:cubicBezTo>
                  <a:pt x="48" y="116"/>
                  <a:pt x="51" y="113"/>
                  <a:pt x="54" y="109"/>
                </a:cubicBezTo>
                <a:cubicBezTo>
                  <a:pt x="55" y="107"/>
                  <a:pt x="55" y="107"/>
                  <a:pt x="55" y="107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125" y="89"/>
                  <a:pt x="152" y="61"/>
                  <a:pt x="165" y="41"/>
                </a:cubicBezTo>
                <a:cubicBezTo>
                  <a:pt x="168" y="37"/>
                  <a:pt x="170" y="33"/>
                  <a:pt x="172" y="28"/>
                </a:cubicBezTo>
                <a:lnTo>
                  <a:pt x="142" y="20"/>
                </a:lnTo>
                <a:close/>
              </a:path>
            </a:pathLst>
          </a:custGeom>
          <a:solidFill>
            <a:srgbClr val="9F7F9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2001572" y="4652061"/>
            <a:ext cx="641819" cy="613579"/>
          </a:xfrm>
          <a:prstGeom prst="rect">
            <a:avLst/>
          </a:prstGeom>
          <a:solidFill>
            <a:srgbClr val="69565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/>
          </a:p>
        </p:txBody>
      </p:sp>
      <p:sp>
        <p:nvSpPr>
          <p:cNvPr id="21" name="Freeform 7"/>
          <p:cNvSpPr/>
          <p:nvPr/>
        </p:nvSpPr>
        <p:spPr bwMode="auto">
          <a:xfrm>
            <a:off x="2001572" y="3431322"/>
            <a:ext cx="919085" cy="983266"/>
          </a:xfrm>
          <a:custGeom>
            <a:avLst/>
            <a:gdLst>
              <a:gd name="T0" fmla="*/ 115 w 139"/>
              <a:gd name="T1" fmla="*/ 35 h 149"/>
              <a:gd name="T2" fmla="*/ 104 w 139"/>
              <a:gd name="T3" fmla="*/ 43 h 149"/>
              <a:gd name="T4" fmla="*/ 88 w 139"/>
              <a:gd name="T5" fmla="*/ 40 h 149"/>
              <a:gd name="T6" fmla="*/ 78 w 139"/>
              <a:gd name="T7" fmla="*/ 28 h 149"/>
              <a:gd name="T8" fmla="*/ 80 w 139"/>
              <a:gd name="T9" fmla="*/ 14 h 149"/>
              <a:gd name="T10" fmla="*/ 56 w 139"/>
              <a:gd name="T11" fmla="*/ 0 h 149"/>
              <a:gd name="T12" fmla="*/ 15 w 139"/>
              <a:gd name="T13" fmla="*/ 49 h 149"/>
              <a:gd name="T14" fmla="*/ 0 w 139"/>
              <a:gd name="T15" fmla="*/ 124 h 149"/>
              <a:gd name="T16" fmla="*/ 0 w 139"/>
              <a:gd name="T17" fmla="*/ 149 h 149"/>
              <a:gd name="T18" fmla="*/ 94 w 139"/>
              <a:gd name="T19" fmla="*/ 149 h 149"/>
              <a:gd name="T20" fmla="*/ 101 w 139"/>
              <a:gd name="T21" fmla="*/ 90 h 149"/>
              <a:gd name="T22" fmla="*/ 139 w 139"/>
              <a:gd name="T23" fmla="*/ 48 h 149"/>
              <a:gd name="T24" fmla="*/ 115 w 139"/>
              <a:gd name="T25" fmla="*/ 3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49">
                <a:moveTo>
                  <a:pt x="115" y="35"/>
                </a:moveTo>
                <a:cubicBezTo>
                  <a:pt x="112" y="39"/>
                  <a:pt x="108" y="41"/>
                  <a:pt x="104" y="43"/>
                </a:cubicBezTo>
                <a:cubicBezTo>
                  <a:pt x="98" y="44"/>
                  <a:pt x="93" y="43"/>
                  <a:pt x="88" y="40"/>
                </a:cubicBezTo>
                <a:cubicBezTo>
                  <a:pt x="83" y="38"/>
                  <a:pt x="80" y="33"/>
                  <a:pt x="78" y="28"/>
                </a:cubicBezTo>
                <a:cubicBezTo>
                  <a:pt x="77" y="23"/>
                  <a:pt x="78" y="18"/>
                  <a:pt x="80" y="14"/>
                </a:cubicBezTo>
                <a:cubicBezTo>
                  <a:pt x="56" y="0"/>
                  <a:pt x="56" y="0"/>
                  <a:pt x="56" y="0"/>
                </a:cubicBezTo>
                <a:cubicBezTo>
                  <a:pt x="36" y="18"/>
                  <a:pt x="22" y="34"/>
                  <a:pt x="15" y="49"/>
                </a:cubicBezTo>
                <a:cubicBezTo>
                  <a:pt x="5" y="69"/>
                  <a:pt x="0" y="94"/>
                  <a:pt x="0" y="124"/>
                </a:cubicBezTo>
                <a:cubicBezTo>
                  <a:pt x="0" y="127"/>
                  <a:pt x="0" y="135"/>
                  <a:pt x="0" y="149"/>
                </a:cubicBezTo>
                <a:cubicBezTo>
                  <a:pt x="94" y="149"/>
                  <a:pt x="94" y="149"/>
                  <a:pt x="94" y="149"/>
                </a:cubicBezTo>
                <a:cubicBezTo>
                  <a:pt x="93" y="120"/>
                  <a:pt x="96" y="101"/>
                  <a:pt x="101" y="90"/>
                </a:cubicBezTo>
                <a:cubicBezTo>
                  <a:pt x="106" y="79"/>
                  <a:pt x="119" y="65"/>
                  <a:pt x="139" y="48"/>
                </a:cubicBezTo>
                <a:lnTo>
                  <a:pt x="115" y="35"/>
                </a:lnTo>
                <a:close/>
              </a:path>
            </a:pathLst>
          </a:custGeom>
          <a:solidFill>
            <a:srgbClr val="69565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/>
          </a:p>
        </p:txBody>
      </p:sp>
      <p:sp>
        <p:nvSpPr>
          <p:cNvPr id="27" name="Freeform 71"/>
          <p:cNvSpPr/>
          <p:nvPr/>
        </p:nvSpPr>
        <p:spPr bwMode="auto">
          <a:xfrm>
            <a:off x="1354929" y="2247785"/>
            <a:ext cx="292894" cy="257175"/>
          </a:xfrm>
          <a:custGeom>
            <a:avLst/>
            <a:gdLst>
              <a:gd name="T0" fmla="*/ 1 w 104"/>
              <a:gd name="T1" fmla="*/ 91 h 91"/>
              <a:gd name="T2" fmla="*/ 1 w 104"/>
              <a:gd name="T3" fmla="*/ 82 h 91"/>
              <a:gd name="T4" fmla="*/ 36 w 104"/>
              <a:gd name="T5" fmla="*/ 71 h 91"/>
              <a:gd name="T6" fmla="*/ 36 w 104"/>
              <a:gd name="T7" fmla="*/ 66 h 91"/>
              <a:gd name="T8" fmla="*/ 39 w 104"/>
              <a:gd name="T9" fmla="*/ 65 h 91"/>
              <a:gd name="T10" fmla="*/ 39 w 104"/>
              <a:gd name="T11" fmla="*/ 56 h 91"/>
              <a:gd name="T12" fmla="*/ 35 w 104"/>
              <a:gd name="T13" fmla="*/ 46 h 91"/>
              <a:gd name="T14" fmla="*/ 32 w 104"/>
              <a:gd name="T15" fmla="*/ 43 h 91"/>
              <a:gd name="T16" fmla="*/ 32 w 104"/>
              <a:gd name="T17" fmla="*/ 36 h 91"/>
              <a:gd name="T18" fmla="*/ 34 w 104"/>
              <a:gd name="T19" fmla="*/ 32 h 91"/>
              <a:gd name="T20" fmla="*/ 34 w 104"/>
              <a:gd name="T21" fmla="*/ 14 h 91"/>
              <a:gd name="T22" fmla="*/ 57 w 104"/>
              <a:gd name="T23" fmla="*/ 1 h 91"/>
              <a:gd name="T24" fmla="*/ 62 w 104"/>
              <a:gd name="T25" fmla="*/ 1 h 91"/>
              <a:gd name="T26" fmla="*/ 61 w 104"/>
              <a:gd name="T27" fmla="*/ 3 h 91"/>
              <a:gd name="T28" fmla="*/ 70 w 104"/>
              <a:gd name="T29" fmla="*/ 15 h 91"/>
              <a:gd name="T30" fmla="*/ 70 w 104"/>
              <a:gd name="T31" fmla="*/ 32 h 91"/>
              <a:gd name="T32" fmla="*/ 72 w 104"/>
              <a:gd name="T33" fmla="*/ 35 h 91"/>
              <a:gd name="T34" fmla="*/ 69 w 104"/>
              <a:gd name="T35" fmla="*/ 46 h 91"/>
              <a:gd name="T36" fmla="*/ 66 w 104"/>
              <a:gd name="T37" fmla="*/ 57 h 91"/>
              <a:gd name="T38" fmla="*/ 66 w 104"/>
              <a:gd name="T39" fmla="*/ 64 h 91"/>
              <a:gd name="T40" fmla="*/ 68 w 104"/>
              <a:gd name="T41" fmla="*/ 64 h 91"/>
              <a:gd name="T42" fmla="*/ 70 w 104"/>
              <a:gd name="T43" fmla="*/ 72 h 91"/>
              <a:gd name="T44" fmla="*/ 104 w 104"/>
              <a:gd name="T45" fmla="*/ 83 h 91"/>
              <a:gd name="T46" fmla="*/ 104 w 104"/>
              <a:gd name="T47" fmla="*/ 91 h 91"/>
              <a:gd name="T48" fmla="*/ 1 w 104"/>
              <a:gd name="T49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4" h="91">
                <a:moveTo>
                  <a:pt x="1" y="91"/>
                </a:moveTo>
                <a:cubicBezTo>
                  <a:pt x="1" y="91"/>
                  <a:pt x="0" y="89"/>
                  <a:pt x="1" y="82"/>
                </a:cubicBezTo>
                <a:cubicBezTo>
                  <a:pt x="7" y="79"/>
                  <a:pt x="35" y="72"/>
                  <a:pt x="36" y="71"/>
                </a:cubicBezTo>
                <a:cubicBezTo>
                  <a:pt x="36" y="66"/>
                  <a:pt x="36" y="66"/>
                  <a:pt x="36" y="66"/>
                </a:cubicBezTo>
                <a:cubicBezTo>
                  <a:pt x="39" y="65"/>
                  <a:pt x="39" y="65"/>
                  <a:pt x="39" y="65"/>
                </a:cubicBezTo>
                <a:cubicBezTo>
                  <a:pt x="39" y="65"/>
                  <a:pt x="39" y="57"/>
                  <a:pt x="39" y="56"/>
                </a:cubicBezTo>
                <a:cubicBezTo>
                  <a:pt x="39" y="56"/>
                  <a:pt x="36" y="50"/>
                  <a:pt x="35" y="46"/>
                </a:cubicBezTo>
                <a:cubicBezTo>
                  <a:pt x="35" y="46"/>
                  <a:pt x="33" y="46"/>
                  <a:pt x="32" y="43"/>
                </a:cubicBezTo>
                <a:cubicBezTo>
                  <a:pt x="32" y="40"/>
                  <a:pt x="32" y="38"/>
                  <a:pt x="32" y="36"/>
                </a:cubicBezTo>
                <a:cubicBezTo>
                  <a:pt x="31" y="34"/>
                  <a:pt x="33" y="32"/>
                  <a:pt x="34" y="32"/>
                </a:cubicBezTo>
                <a:cubicBezTo>
                  <a:pt x="34" y="32"/>
                  <a:pt x="31" y="18"/>
                  <a:pt x="34" y="14"/>
                </a:cubicBezTo>
                <a:cubicBezTo>
                  <a:pt x="36" y="11"/>
                  <a:pt x="42" y="3"/>
                  <a:pt x="57" y="1"/>
                </a:cubicBezTo>
                <a:cubicBezTo>
                  <a:pt x="57" y="1"/>
                  <a:pt x="60" y="0"/>
                  <a:pt x="62" y="1"/>
                </a:cubicBezTo>
                <a:cubicBezTo>
                  <a:pt x="62" y="1"/>
                  <a:pt x="62" y="1"/>
                  <a:pt x="61" y="3"/>
                </a:cubicBezTo>
                <a:cubicBezTo>
                  <a:pt x="61" y="3"/>
                  <a:pt x="68" y="8"/>
                  <a:pt x="70" y="15"/>
                </a:cubicBezTo>
                <a:cubicBezTo>
                  <a:pt x="72" y="20"/>
                  <a:pt x="71" y="30"/>
                  <a:pt x="70" y="32"/>
                </a:cubicBezTo>
                <a:cubicBezTo>
                  <a:pt x="70" y="32"/>
                  <a:pt x="73" y="32"/>
                  <a:pt x="72" y="35"/>
                </a:cubicBezTo>
                <a:cubicBezTo>
                  <a:pt x="72" y="39"/>
                  <a:pt x="72" y="47"/>
                  <a:pt x="69" y="46"/>
                </a:cubicBezTo>
                <a:cubicBezTo>
                  <a:pt x="69" y="46"/>
                  <a:pt x="68" y="55"/>
                  <a:pt x="66" y="57"/>
                </a:cubicBezTo>
                <a:cubicBezTo>
                  <a:pt x="66" y="57"/>
                  <a:pt x="65" y="64"/>
                  <a:pt x="66" y="64"/>
                </a:cubicBezTo>
                <a:cubicBezTo>
                  <a:pt x="68" y="64"/>
                  <a:pt x="68" y="64"/>
                  <a:pt x="68" y="64"/>
                </a:cubicBezTo>
                <a:cubicBezTo>
                  <a:pt x="68" y="64"/>
                  <a:pt x="69" y="70"/>
                  <a:pt x="70" y="72"/>
                </a:cubicBezTo>
                <a:cubicBezTo>
                  <a:pt x="70" y="72"/>
                  <a:pt x="101" y="80"/>
                  <a:pt x="104" y="83"/>
                </a:cubicBezTo>
                <a:cubicBezTo>
                  <a:pt x="104" y="87"/>
                  <a:pt x="104" y="91"/>
                  <a:pt x="104" y="91"/>
                </a:cubicBezTo>
                <a:lnTo>
                  <a:pt x="1" y="9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/>
          </a:p>
        </p:txBody>
      </p:sp>
      <p:sp>
        <p:nvSpPr>
          <p:cNvPr id="28" name="Freeform 8"/>
          <p:cNvSpPr>
            <a:spLocks noEditPoints="1"/>
          </p:cNvSpPr>
          <p:nvPr/>
        </p:nvSpPr>
        <p:spPr bwMode="auto">
          <a:xfrm>
            <a:off x="2276890" y="1875522"/>
            <a:ext cx="303610" cy="273844"/>
          </a:xfrm>
          <a:custGeom>
            <a:avLst/>
            <a:gdLst>
              <a:gd name="T0" fmla="*/ 48 w 108"/>
              <a:gd name="T1" fmla="*/ 2 h 97"/>
              <a:gd name="T2" fmla="*/ 48 w 108"/>
              <a:gd name="T3" fmla="*/ 95 h 97"/>
              <a:gd name="T4" fmla="*/ 46 w 108"/>
              <a:gd name="T5" fmla="*/ 97 h 97"/>
              <a:gd name="T6" fmla="*/ 41 w 108"/>
              <a:gd name="T7" fmla="*/ 97 h 97"/>
              <a:gd name="T8" fmla="*/ 39 w 108"/>
              <a:gd name="T9" fmla="*/ 95 h 97"/>
              <a:gd name="T10" fmla="*/ 39 w 108"/>
              <a:gd name="T11" fmla="*/ 48 h 97"/>
              <a:gd name="T12" fmla="*/ 20 w 108"/>
              <a:gd name="T13" fmla="*/ 48 h 97"/>
              <a:gd name="T14" fmla="*/ 17 w 108"/>
              <a:gd name="T15" fmla="*/ 47 h 97"/>
              <a:gd name="T16" fmla="*/ 14 w 108"/>
              <a:gd name="T17" fmla="*/ 46 h 97"/>
              <a:gd name="T18" fmla="*/ 1 w 108"/>
              <a:gd name="T19" fmla="*/ 37 h 97"/>
              <a:gd name="T20" fmla="*/ 0 w 108"/>
              <a:gd name="T21" fmla="*/ 35 h 97"/>
              <a:gd name="T22" fmla="*/ 1 w 108"/>
              <a:gd name="T23" fmla="*/ 34 h 97"/>
              <a:gd name="T24" fmla="*/ 14 w 108"/>
              <a:gd name="T25" fmla="*/ 25 h 97"/>
              <a:gd name="T26" fmla="*/ 17 w 108"/>
              <a:gd name="T27" fmla="*/ 24 h 97"/>
              <a:gd name="T28" fmla="*/ 20 w 108"/>
              <a:gd name="T29" fmla="*/ 23 h 97"/>
              <a:gd name="T30" fmla="*/ 39 w 108"/>
              <a:gd name="T31" fmla="*/ 23 h 97"/>
              <a:gd name="T32" fmla="*/ 39 w 108"/>
              <a:gd name="T33" fmla="*/ 2 h 97"/>
              <a:gd name="T34" fmla="*/ 41 w 108"/>
              <a:gd name="T35" fmla="*/ 0 h 97"/>
              <a:gd name="T36" fmla="*/ 46 w 108"/>
              <a:gd name="T37" fmla="*/ 0 h 97"/>
              <a:gd name="T38" fmla="*/ 48 w 108"/>
              <a:gd name="T39" fmla="*/ 2 h 97"/>
              <a:gd name="T40" fmla="*/ 108 w 108"/>
              <a:gd name="T41" fmla="*/ 25 h 97"/>
              <a:gd name="T42" fmla="*/ 107 w 108"/>
              <a:gd name="T43" fmla="*/ 26 h 97"/>
              <a:gd name="T44" fmla="*/ 94 w 108"/>
              <a:gd name="T45" fmla="*/ 35 h 97"/>
              <a:gd name="T46" fmla="*/ 92 w 108"/>
              <a:gd name="T47" fmla="*/ 37 h 97"/>
              <a:gd name="T48" fmla="*/ 88 w 108"/>
              <a:gd name="T49" fmla="*/ 37 h 97"/>
              <a:gd name="T50" fmla="*/ 56 w 108"/>
              <a:gd name="T51" fmla="*/ 37 h 97"/>
              <a:gd name="T52" fmla="*/ 52 w 108"/>
              <a:gd name="T53" fmla="*/ 12 h 97"/>
              <a:gd name="T54" fmla="*/ 88 w 108"/>
              <a:gd name="T55" fmla="*/ 12 h 97"/>
              <a:gd name="T56" fmla="*/ 92 w 108"/>
              <a:gd name="T57" fmla="*/ 13 h 97"/>
              <a:gd name="T58" fmla="*/ 94 w 108"/>
              <a:gd name="T59" fmla="*/ 14 h 97"/>
              <a:gd name="T60" fmla="*/ 107 w 108"/>
              <a:gd name="T61" fmla="*/ 23 h 97"/>
              <a:gd name="T62" fmla="*/ 108 w 108"/>
              <a:gd name="T63" fmla="*/ 2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8" h="97">
                <a:moveTo>
                  <a:pt x="48" y="2"/>
                </a:moveTo>
                <a:cubicBezTo>
                  <a:pt x="48" y="95"/>
                  <a:pt x="48" y="95"/>
                  <a:pt x="48" y="95"/>
                </a:cubicBezTo>
                <a:cubicBezTo>
                  <a:pt x="48" y="97"/>
                  <a:pt x="47" y="97"/>
                  <a:pt x="46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0" y="97"/>
                  <a:pt x="39" y="97"/>
                  <a:pt x="39" y="95"/>
                </a:cubicBezTo>
                <a:cubicBezTo>
                  <a:pt x="39" y="48"/>
                  <a:pt x="39" y="48"/>
                  <a:pt x="39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9" y="48"/>
                  <a:pt x="18" y="48"/>
                  <a:pt x="17" y="47"/>
                </a:cubicBezTo>
                <a:cubicBezTo>
                  <a:pt x="16" y="47"/>
                  <a:pt x="15" y="46"/>
                  <a:pt x="14" y="46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0" y="36"/>
                  <a:pt x="0" y="35"/>
                </a:cubicBezTo>
                <a:cubicBezTo>
                  <a:pt x="0" y="35"/>
                  <a:pt x="1" y="34"/>
                  <a:pt x="1" y="34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4"/>
                  <a:pt x="16" y="24"/>
                  <a:pt x="17" y="24"/>
                </a:cubicBezTo>
                <a:cubicBezTo>
                  <a:pt x="18" y="23"/>
                  <a:pt x="19" y="23"/>
                  <a:pt x="20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"/>
                  <a:pt x="39" y="2"/>
                  <a:pt x="39" y="2"/>
                </a:cubicBezTo>
                <a:cubicBezTo>
                  <a:pt x="39" y="1"/>
                  <a:pt x="40" y="0"/>
                  <a:pt x="4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close/>
                <a:moveTo>
                  <a:pt x="108" y="25"/>
                </a:moveTo>
                <a:cubicBezTo>
                  <a:pt x="108" y="25"/>
                  <a:pt x="108" y="26"/>
                  <a:pt x="107" y="26"/>
                </a:cubicBezTo>
                <a:cubicBezTo>
                  <a:pt x="94" y="35"/>
                  <a:pt x="94" y="35"/>
                  <a:pt x="94" y="35"/>
                </a:cubicBezTo>
                <a:cubicBezTo>
                  <a:pt x="94" y="36"/>
                  <a:pt x="93" y="36"/>
                  <a:pt x="92" y="37"/>
                </a:cubicBezTo>
                <a:cubicBezTo>
                  <a:pt x="90" y="37"/>
                  <a:pt x="89" y="37"/>
                  <a:pt x="88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2" y="12"/>
                  <a:pt x="52" y="12"/>
                  <a:pt x="52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9" y="12"/>
                  <a:pt x="90" y="12"/>
                  <a:pt x="92" y="13"/>
                </a:cubicBezTo>
                <a:cubicBezTo>
                  <a:pt x="93" y="13"/>
                  <a:pt x="94" y="13"/>
                  <a:pt x="94" y="14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8" y="23"/>
                  <a:pt x="108" y="24"/>
                  <a:pt x="108" y="2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/>
          </a:p>
        </p:txBody>
      </p:sp>
      <p:sp>
        <p:nvSpPr>
          <p:cNvPr id="29" name="Freeform 102"/>
          <p:cNvSpPr>
            <a:spLocks noEditPoints="1"/>
          </p:cNvSpPr>
          <p:nvPr/>
        </p:nvSpPr>
        <p:spPr bwMode="auto">
          <a:xfrm>
            <a:off x="3155562" y="2425666"/>
            <a:ext cx="180975" cy="271463"/>
          </a:xfrm>
          <a:custGeom>
            <a:avLst/>
            <a:gdLst>
              <a:gd name="T0" fmla="*/ 61 w 64"/>
              <a:gd name="T1" fmla="*/ 43 h 96"/>
              <a:gd name="T2" fmla="*/ 39 w 64"/>
              <a:gd name="T3" fmla="*/ 92 h 96"/>
              <a:gd name="T4" fmla="*/ 32 w 64"/>
              <a:gd name="T5" fmla="*/ 96 h 96"/>
              <a:gd name="T6" fmla="*/ 24 w 64"/>
              <a:gd name="T7" fmla="*/ 92 h 96"/>
              <a:gd name="T8" fmla="*/ 2 w 64"/>
              <a:gd name="T9" fmla="*/ 43 h 96"/>
              <a:gd name="T10" fmla="*/ 0 w 64"/>
              <a:gd name="T11" fmla="*/ 32 h 96"/>
              <a:gd name="T12" fmla="*/ 32 w 64"/>
              <a:gd name="T13" fmla="*/ 0 h 96"/>
              <a:gd name="T14" fmla="*/ 64 w 64"/>
              <a:gd name="T15" fmla="*/ 32 h 96"/>
              <a:gd name="T16" fmla="*/ 61 w 64"/>
              <a:gd name="T17" fmla="*/ 43 h 96"/>
              <a:gd name="T18" fmla="*/ 32 w 64"/>
              <a:gd name="T19" fmla="*/ 16 h 96"/>
              <a:gd name="T20" fmla="*/ 16 w 64"/>
              <a:gd name="T21" fmla="*/ 32 h 96"/>
              <a:gd name="T22" fmla="*/ 32 w 64"/>
              <a:gd name="T23" fmla="*/ 48 h 96"/>
              <a:gd name="T24" fmla="*/ 48 w 64"/>
              <a:gd name="T25" fmla="*/ 32 h 96"/>
              <a:gd name="T26" fmla="*/ 32 w 64"/>
              <a:gd name="T27" fmla="*/ 1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" h="96">
                <a:moveTo>
                  <a:pt x="61" y="43"/>
                </a:moveTo>
                <a:cubicBezTo>
                  <a:pt x="39" y="92"/>
                  <a:pt x="39" y="92"/>
                  <a:pt x="39" y="92"/>
                </a:cubicBezTo>
                <a:cubicBezTo>
                  <a:pt x="37" y="94"/>
                  <a:pt x="35" y="96"/>
                  <a:pt x="32" y="96"/>
                </a:cubicBezTo>
                <a:cubicBezTo>
                  <a:pt x="29" y="96"/>
                  <a:pt x="26" y="94"/>
                  <a:pt x="24" y="92"/>
                </a:cubicBezTo>
                <a:cubicBezTo>
                  <a:pt x="2" y="43"/>
                  <a:pt x="2" y="43"/>
                  <a:pt x="2" y="43"/>
                </a:cubicBezTo>
                <a:cubicBezTo>
                  <a:pt x="0" y="40"/>
                  <a:pt x="0" y="36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cubicBezTo>
                  <a:pt x="64" y="36"/>
                  <a:pt x="63" y="40"/>
                  <a:pt x="61" y="43"/>
                </a:cubicBezTo>
                <a:close/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0" y="48"/>
                  <a:pt x="48" y="41"/>
                  <a:pt x="48" y="32"/>
                </a:cubicBezTo>
                <a:cubicBezTo>
                  <a:pt x="48" y="23"/>
                  <a:pt x="40" y="16"/>
                  <a:pt x="32" y="1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/>
          </a:p>
        </p:txBody>
      </p:sp>
      <p:sp>
        <p:nvSpPr>
          <p:cNvPr id="30" name="Freeform 52"/>
          <p:cNvSpPr>
            <a:spLocks noEditPoints="1"/>
          </p:cNvSpPr>
          <p:nvPr/>
        </p:nvSpPr>
        <p:spPr bwMode="auto">
          <a:xfrm>
            <a:off x="2784330" y="3208856"/>
            <a:ext cx="272654" cy="273844"/>
          </a:xfrm>
          <a:custGeom>
            <a:avLst/>
            <a:gdLst>
              <a:gd name="T0" fmla="*/ 97 w 97"/>
              <a:gd name="T1" fmla="*/ 22 h 97"/>
              <a:gd name="T2" fmla="*/ 97 w 97"/>
              <a:gd name="T3" fmla="*/ 86 h 97"/>
              <a:gd name="T4" fmla="*/ 86 w 97"/>
              <a:gd name="T5" fmla="*/ 97 h 97"/>
              <a:gd name="T6" fmla="*/ 11 w 97"/>
              <a:gd name="T7" fmla="*/ 97 h 97"/>
              <a:gd name="T8" fmla="*/ 0 w 97"/>
              <a:gd name="T9" fmla="*/ 86 h 97"/>
              <a:gd name="T10" fmla="*/ 0 w 97"/>
              <a:gd name="T11" fmla="*/ 22 h 97"/>
              <a:gd name="T12" fmla="*/ 11 w 97"/>
              <a:gd name="T13" fmla="*/ 11 h 97"/>
              <a:gd name="T14" fmla="*/ 15 w 97"/>
              <a:gd name="T15" fmla="*/ 11 h 97"/>
              <a:gd name="T16" fmla="*/ 15 w 97"/>
              <a:gd name="T17" fmla="*/ 22 h 97"/>
              <a:gd name="T18" fmla="*/ 33 w 97"/>
              <a:gd name="T19" fmla="*/ 22 h 97"/>
              <a:gd name="T20" fmla="*/ 33 w 97"/>
              <a:gd name="T21" fmla="*/ 11 h 97"/>
              <a:gd name="T22" fmla="*/ 64 w 97"/>
              <a:gd name="T23" fmla="*/ 11 h 97"/>
              <a:gd name="T24" fmla="*/ 64 w 97"/>
              <a:gd name="T25" fmla="*/ 22 h 97"/>
              <a:gd name="T26" fmla="*/ 81 w 97"/>
              <a:gd name="T27" fmla="*/ 22 h 97"/>
              <a:gd name="T28" fmla="*/ 81 w 97"/>
              <a:gd name="T29" fmla="*/ 11 h 97"/>
              <a:gd name="T30" fmla="*/ 86 w 97"/>
              <a:gd name="T31" fmla="*/ 11 h 97"/>
              <a:gd name="T32" fmla="*/ 97 w 97"/>
              <a:gd name="T33" fmla="*/ 22 h 97"/>
              <a:gd name="T34" fmla="*/ 86 w 97"/>
              <a:gd name="T35" fmla="*/ 43 h 97"/>
              <a:gd name="T36" fmla="*/ 11 w 97"/>
              <a:gd name="T37" fmla="*/ 43 h 97"/>
              <a:gd name="T38" fmla="*/ 11 w 97"/>
              <a:gd name="T39" fmla="*/ 86 h 97"/>
              <a:gd name="T40" fmla="*/ 86 w 97"/>
              <a:gd name="T41" fmla="*/ 86 h 97"/>
              <a:gd name="T42" fmla="*/ 86 w 97"/>
              <a:gd name="T43" fmla="*/ 43 h 97"/>
              <a:gd name="T44" fmla="*/ 28 w 97"/>
              <a:gd name="T45" fmla="*/ 18 h 97"/>
              <a:gd name="T46" fmla="*/ 20 w 97"/>
              <a:gd name="T47" fmla="*/ 18 h 97"/>
              <a:gd name="T48" fmla="*/ 20 w 97"/>
              <a:gd name="T49" fmla="*/ 0 h 97"/>
              <a:gd name="T50" fmla="*/ 28 w 97"/>
              <a:gd name="T51" fmla="*/ 0 h 97"/>
              <a:gd name="T52" fmla="*/ 28 w 97"/>
              <a:gd name="T53" fmla="*/ 18 h 97"/>
              <a:gd name="T54" fmla="*/ 76 w 97"/>
              <a:gd name="T55" fmla="*/ 18 h 97"/>
              <a:gd name="T56" fmla="*/ 69 w 97"/>
              <a:gd name="T57" fmla="*/ 18 h 97"/>
              <a:gd name="T58" fmla="*/ 69 w 97"/>
              <a:gd name="T59" fmla="*/ 0 h 97"/>
              <a:gd name="T60" fmla="*/ 76 w 97"/>
              <a:gd name="T61" fmla="*/ 0 h 97"/>
              <a:gd name="T62" fmla="*/ 76 w 97"/>
              <a:gd name="T63" fmla="*/ 1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7" y="22"/>
                </a:moveTo>
                <a:cubicBezTo>
                  <a:pt x="97" y="86"/>
                  <a:pt x="97" y="86"/>
                  <a:pt x="97" y="86"/>
                </a:cubicBezTo>
                <a:cubicBezTo>
                  <a:pt x="97" y="92"/>
                  <a:pt x="92" y="97"/>
                  <a:pt x="86" y="97"/>
                </a:cubicBezTo>
                <a:cubicBezTo>
                  <a:pt x="11" y="97"/>
                  <a:pt x="11" y="97"/>
                  <a:pt x="11" y="97"/>
                </a:cubicBezTo>
                <a:cubicBezTo>
                  <a:pt x="5" y="97"/>
                  <a:pt x="0" y="92"/>
                  <a:pt x="0" y="86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6"/>
                  <a:pt x="5" y="11"/>
                  <a:pt x="11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22"/>
                  <a:pt x="15" y="22"/>
                  <a:pt x="15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22"/>
                  <a:pt x="64" y="22"/>
                  <a:pt x="64" y="22"/>
                </a:cubicBezTo>
                <a:cubicBezTo>
                  <a:pt x="81" y="22"/>
                  <a:pt x="81" y="22"/>
                  <a:pt x="81" y="22"/>
                </a:cubicBezTo>
                <a:cubicBezTo>
                  <a:pt x="81" y="11"/>
                  <a:pt x="81" y="11"/>
                  <a:pt x="81" y="11"/>
                </a:cubicBezTo>
                <a:cubicBezTo>
                  <a:pt x="86" y="11"/>
                  <a:pt x="86" y="11"/>
                  <a:pt x="86" y="11"/>
                </a:cubicBezTo>
                <a:cubicBezTo>
                  <a:pt x="92" y="11"/>
                  <a:pt x="97" y="16"/>
                  <a:pt x="97" y="22"/>
                </a:cubicBezTo>
                <a:close/>
                <a:moveTo>
                  <a:pt x="86" y="43"/>
                </a:moveTo>
                <a:cubicBezTo>
                  <a:pt x="11" y="43"/>
                  <a:pt x="11" y="43"/>
                  <a:pt x="11" y="43"/>
                </a:cubicBezTo>
                <a:cubicBezTo>
                  <a:pt x="11" y="86"/>
                  <a:pt x="11" y="86"/>
                  <a:pt x="11" y="86"/>
                </a:cubicBezTo>
                <a:cubicBezTo>
                  <a:pt x="86" y="86"/>
                  <a:pt x="86" y="86"/>
                  <a:pt x="86" y="86"/>
                </a:cubicBezTo>
                <a:lnTo>
                  <a:pt x="86" y="43"/>
                </a:lnTo>
                <a:close/>
                <a:moveTo>
                  <a:pt x="28" y="18"/>
                </a:moveTo>
                <a:cubicBezTo>
                  <a:pt x="20" y="18"/>
                  <a:pt x="20" y="18"/>
                  <a:pt x="20" y="18"/>
                </a:cubicBezTo>
                <a:cubicBezTo>
                  <a:pt x="20" y="0"/>
                  <a:pt x="20" y="0"/>
                  <a:pt x="20" y="0"/>
                </a:cubicBezTo>
                <a:cubicBezTo>
                  <a:pt x="28" y="0"/>
                  <a:pt x="28" y="0"/>
                  <a:pt x="28" y="0"/>
                </a:cubicBezTo>
                <a:lnTo>
                  <a:pt x="28" y="18"/>
                </a:lnTo>
                <a:close/>
                <a:moveTo>
                  <a:pt x="76" y="18"/>
                </a:moveTo>
                <a:cubicBezTo>
                  <a:pt x="69" y="18"/>
                  <a:pt x="69" y="18"/>
                  <a:pt x="69" y="18"/>
                </a:cubicBezTo>
                <a:cubicBezTo>
                  <a:pt x="69" y="0"/>
                  <a:pt x="69" y="0"/>
                  <a:pt x="69" y="0"/>
                </a:cubicBezTo>
                <a:cubicBezTo>
                  <a:pt x="76" y="0"/>
                  <a:pt x="76" y="0"/>
                  <a:pt x="76" y="0"/>
                </a:cubicBezTo>
                <a:lnTo>
                  <a:pt x="76" y="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/>
          </a:p>
        </p:txBody>
      </p:sp>
      <p:sp>
        <p:nvSpPr>
          <p:cNvPr id="31" name="Freeform 22"/>
          <p:cNvSpPr>
            <a:spLocks noEditPoints="1"/>
          </p:cNvSpPr>
          <p:nvPr/>
        </p:nvSpPr>
        <p:spPr bwMode="auto">
          <a:xfrm>
            <a:off x="2178489" y="4810616"/>
            <a:ext cx="292894" cy="296466"/>
          </a:xfrm>
          <a:custGeom>
            <a:avLst/>
            <a:gdLst>
              <a:gd name="T0" fmla="*/ 104 w 104"/>
              <a:gd name="T1" fmla="*/ 52 h 105"/>
              <a:gd name="T2" fmla="*/ 53 w 104"/>
              <a:gd name="T3" fmla="*/ 104 h 105"/>
              <a:gd name="T4" fmla="*/ 1 w 104"/>
              <a:gd name="T5" fmla="*/ 53 h 105"/>
              <a:gd name="T6" fmla="*/ 52 w 104"/>
              <a:gd name="T7" fmla="*/ 1 h 105"/>
              <a:gd name="T8" fmla="*/ 104 w 104"/>
              <a:gd name="T9" fmla="*/ 52 h 105"/>
              <a:gd name="T10" fmla="*/ 93 w 104"/>
              <a:gd name="T11" fmla="*/ 52 h 105"/>
              <a:gd name="T12" fmla="*/ 52 w 104"/>
              <a:gd name="T13" fmla="*/ 12 h 105"/>
              <a:gd name="T14" fmla="*/ 11 w 104"/>
              <a:gd name="T15" fmla="*/ 53 h 105"/>
              <a:gd name="T16" fmla="*/ 53 w 104"/>
              <a:gd name="T17" fmla="*/ 94 h 105"/>
              <a:gd name="T18" fmla="*/ 93 w 104"/>
              <a:gd name="T19" fmla="*/ 52 h 105"/>
              <a:gd name="T20" fmla="*/ 42 w 104"/>
              <a:gd name="T21" fmla="*/ 42 h 105"/>
              <a:gd name="T22" fmla="*/ 77 w 104"/>
              <a:gd name="T23" fmla="*/ 28 h 105"/>
              <a:gd name="T24" fmla="*/ 63 w 104"/>
              <a:gd name="T25" fmla="*/ 63 h 105"/>
              <a:gd name="T26" fmla="*/ 28 w 104"/>
              <a:gd name="T27" fmla="*/ 77 h 105"/>
              <a:gd name="T28" fmla="*/ 42 w 104"/>
              <a:gd name="T29" fmla="*/ 42 h 105"/>
              <a:gd name="T30" fmla="*/ 47 w 104"/>
              <a:gd name="T31" fmla="*/ 58 h 105"/>
              <a:gd name="T32" fmla="*/ 58 w 104"/>
              <a:gd name="T33" fmla="*/ 58 h 105"/>
              <a:gd name="T34" fmla="*/ 67 w 104"/>
              <a:gd name="T35" fmla="*/ 37 h 105"/>
              <a:gd name="T36" fmla="*/ 47 w 104"/>
              <a:gd name="T37" fmla="*/ 47 h 105"/>
              <a:gd name="T38" fmla="*/ 47 w 104"/>
              <a:gd name="T39" fmla="*/ 58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4" h="105">
                <a:moveTo>
                  <a:pt x="104" y="52"/>
                </a:moveTo>
                <a:cubicBezTo>
                  <a:pt x="104" y="80"/>
                  <a:pt x="82" y="104"/>
                  <a:pt x="53" y="104"/>
                </a:cubicBezTo>
                <a:cubicBezTo>
                  <a:pt x="24" y="105"/>
                  <a:pt x="1" y="82"/>
                  <a:pt x="1" y="53"/>
                </a:cubicBezTo>
                <a:cubicBezTo>
                  <a:pt x="0" y="25"/>
                  <a:pt x="23" y="1"/>
                  <a:pt x="52" y="1"/>
                </a:cubicBezTo>
                <a:cubicBezTo>
                  <a:pt x="80" y="0"/>
                  <a:pt x="104" y="23"/>
                  <a:pt x="104" y="52"/>
                </a:cubicBezTo>
                <a:close/>
                <a:moveTo>
                  <a:pt x="93" y="52"/>
                </a:moveTo>
                <a:cubicBezTo>
                  <a:pt x="93" y="29"/>
                  <a:pt x="74" y="11"/>
                  <a:pt x="52" y="12"/>
                </a:cubicBezTo>
                <a:cubicBezTo>
                  <a:pt x="29" y="12"/>
                  <a:pt x="11" y="31"/>
                  <a:pt x="11" y="53"/>
                </a:cubicBezTo>
                <a:cubicBezTo>
                  <a:pt x="12" y="76"/>
                  <a:pt x="30" y="94"/>
                  <a:pt x="53" y="94"/>
                </a:cubicBezTo>
                <a:cubicBezTo>
                  <a:pt x="76" y="93"/>
                  <a:pt x="93" y="75"/>
                  <a:pt x="93" y="52"/>
                </a:cubicBezTo>
                <a:close/>
                <a:moveTo>
                  <a:pt x="42" y="42"/>
                </a:moveTo>
                <a:cubicBezTo>
                  <a:pt x="52" y="31"/>
                  <a:pt x="77" y="28"/>
                  <a:pt x="77" y="28"/>
                </a:cubicBezTo>
                <a:cubicBezTo>
                  <a:pt x="77" y="28"/>
                  <a:pt x="74" y="53"/>
                  <a:pt x="63" y="63"/>
                </a:cubicBezTo>
                <a:cubicBezTo>
                  <a:pt x="52" y="74"/>
                  <a:pt x="28" y="77"/>
                  <a:pt x="28" y="77"/>
                </a:cubicBezTo>
                <a:cubicBezTo>
                  <a:pt x="28" y="77"/>
                  <a:pt x="31" y="52"/>
                  <a:pt x="42" y="42"/>
                </a:cubicBezTo>
                <a:close/>
                <a:moveTo>
                  <a:pt x="47" y="58"/>
                </a:moveTo>
                <a:cubicBezTo>
                  <a:pt x="50" y="61"/>
                  <a:pt x="55" y="61"/>
                  <a:pt x="58" y="58"/>
                </a:cubicBezTo>
                <a:cubicBezTo>
                  <a:pt x="62" y="53"/>
                  <a:pt x="65" y="45"/>
                  <a:pt x="67" y="37"/>
                </a:cubicBezTo>
                <a:cubicBezTo>
                  <a:pt x="60" y="39"/>
                  <a:pt x="51" y="43"/>
                  <a:pt x="47" y="47"/>
                </a:cubicBezTo>
                <a:cubicBezTo>
                  <a:pt x="44" y="50"/>
                  <a:pt x="44" y="55"/>
                  <a:pt x="47" y="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/>
          </a:p>
        </p:txBody>
      </p:sp>
      <p:sp>
        <p:nvSpPr>
          <p:cNvPr id="32" name="Freeform 49"/>
          <p:cNvSpPr>
            <a:spLocks noEditPoints="1"/>
          </p:cNvSpPr>
          <p:nvPr/>
        </p:nvSpPr>
        <p:spPr bwMode="auto">
          <a:xfrm>
            <a:off x="2209894" y="3909660"/>
            <a:ext cx="303610" cy="171450"/>
          </a:xfrm>
          <a:custGeom>
            <a:avLst/>
            <a:gdLst>
              <a:gd name="T0" fmla="*/ 108 w 108"/>
              <a:gd name="T1" fmla="*/ 31 h 61"/>
              <a:gd name="T2" fmla="*/ 54 w 108"/>
              <a:gd name="T3" fmla="*/ 61 h 61"/>
              <a:gd name="T4" fmla="*/ 0 w 108"/>
              <a:gd name="T5" fmla="*/ 31 h 61"/>
              <a:gd name="T6" fmla="*/ 54 w 108"/>
              <a:gd name="T7" fmla="*/ 0 h 61"/>
              <a:gd name="T8" fmla="*/ 108 w 108"/>
              <a:gd name="T9" fmla="*/ 31 h 61"/>
              <a:gd name="T10" fmla="*/ 78 w 108"/>
              <a:gd name="T11" fmla="*/ 31 h 61"/>
              <a:gd name="T12" fmla="*/ 54 w 108"/>
              <a:gd name="T13" fmla="*/ 7 h 61"/>
              <a:gd name="T14" fmla="*/ 30 w 108"/>
              <a:gd name="T15" fmla="*/ 31 h 61"/>
              <a:gd name="T16" fmla="*/ 54 w 108"/>
              <a:gd name="T17" fmla="*/ 54 h 61"/>
              <a:gd name="T18" fmla="*/ 78 w 108"/>
              <a:gd name="T19" fmla="*/ 31 h 61"/>
              <a:gd name="T20" fmla="*/ 66 w 108"/>
              <a:gd name="T21" fmla="*/ 31 h 61"/>
              <a:gd name="T22" fmla="*/ 54 w 108"/>
              <a:gd name="T23" fmla="*/ 42 h 61"/>
              <a:gd name="T24" fmla="*/ 42 w 108"/>
              <a:gd name="T25" fmla="*/ 31 h 61"/>
              <a:gd name="T26" fmla="*/ 54 w 108"/>
              <a:gd name="T27" fmla="*/ 19 h 61"/>
              <a:gd name="T28" fmla="*/ 54 w 108"/>
              <a:gd name="T29" fmla="*/ 31 h 61"/>
              <a:gd name="T30" fmla="*/ 66 w 108"/>
              <a:gd name="T31" fmla="*/ 3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8" h="61">
                <a:moveTo>
                  <a:pt x="108" y="31"/>
                </a:moveTo>
                <a:cubicBezTo>
                  <a:pt x="108" y="35"/>
                  <a:pt x="89" y="61"/>
                  <a:pt x="54" y="61"/>
                </a:cubicBezTo>
                <a:cubicBezTo>
                  <a:pt x="18" y="61"/>
                  <a:pt x="0" y="35"/>
                  <a:pt x="0" y="31"/>
                </a:cubicBezTo>
                <a:cubicBezTo>
                  <a:pt x="0" y="26"/>
                  <a:pt x="18" y="0"/>
                  <a:pt x="54" y="0"/>
                </a:cubicBezTo>
                <a:cubicBezTo>
                  <a:pt x="89" y="0"/>
                  <a:pt x="108" y="26"/>
                  <a:pt x="108" y="31"/>
                </a:cubicBezTo>
                <a:close/>
                <a:moveTo>
                  <a:pt x="78" y="31"/>
                </a:moveTo>
                <a:cubicBezTo>
                  <a:pt x="78" y="18"/>
                  <a:pt x="67" y="7"/>
                  <a:pt x="54" y="7"/>
                </a:cubicBezTo>
                <a:cubicBezTo>
                  <a:pt x="40" y="7"/>
                  <a:pt x="30" y="18"/>
                  <a:pt x="30" y="31"/>
                </a:cubicBezTo>
                <a:cubicBezTo>
                  <a:pt x="30" y="43"/>
                  <a:pt x="40" y="54"/>
                  <a:pt x="54" y="54"/>
                </a:cubicBezTo>
                <a:cubicBezTo>
                  <a:pt x="67" y="54"/>
                  <a:pt x="78" y="43"/>
                  <a:pt x="78" y="31"/>
                </a:cubicBezTo>
                <a:close/>
                <a:moveTo>
                  <a:pt x="66" y="31"/>
                </a:moveTo>
                <a:cubicBezTo>
                  <a:pt x="66" y="37"/>
                  <a:pt x="60" y="42"/>
                  <a:pt x="54" y="42"/>
                </a:cubicBezTo>
                <a:cubicBezTo>
                  <a:pt x="47" y="42"/>
                  <a:pt x="42" y="37"/>
                  <a:pt x="42" y="31"/>
                </a:cubicBezTo>
                <a:cubicBezTo>
                  <a:pt x="42" y="24"/>
                  <a:pt x="47" y="19"/>
                  <a:pt x="54" y="19"/>
                </a:cubicBezTo>
                <a:cubicBezTo>
                  <a:pt x="57" y="19"/>
                  <a:pt x="51" y="28"/>
                  <a:pt x="54" y="31"/>
                </a:cubicBezTo>
                <a:cubicBezTo>
                  <a:pt x="55" y="33"/>
                  <a:pt x="66" y="27"/>
                  <a:pt x="66" y="3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350"/>
          </a:p>
        </p:txBody>
      </p:sp>
      <p:sp>
        <p:nvSpPr>
          <p:cNvPr id="23" name="矩形 1"/>
          <p:cNvSpPr>
            <a:spLocks noChangeArrowheads="1"/>
          </p:cNvSpPr>
          <p:nvPr/>
        </p:nvSpPr>
        <p:spPr bwMode="auto">
          <a:xfrm>
            <a:off x="4183755" y="2634628"/>
            <a:ext cx="4146466" cy="2860971"/>
          </a:xfrm>
          <a:prstGeom prst="rect">
            <a:avLst/>
          </a:prstGeom>
          <a:noFill/>
          <a:ln w="9525">
            <a:noFill/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2132" tIns="46067" rIns="92132" bIns="46067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35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即时通信软件为我们提供了诸多的方便，使我们逐步享受信息时代的便捷。大家最熟悉的即时通信软件就是QQ和微信了，因为它几乎已经融入了我们每个人的日常生活。没有了QQ，没有了手机，我们或许真的“活不了了”。由此可见，生活在信息时代的人们对即时通信、聊天软件有巨大的需求，这样的软件也将为我们节省大量的时间，比如：产品的推介、售后服务及技术交流等。</a:t>
            </a:r>
          </a:p>
          <a:p>
            <a:pPr algn="just">
              <a:lnSpc>
                <a:spcPct val="150000"/>
              </a:lnSpc>
            </a:pPr>
            <a:endParaRPr lang="zh-CN" altLang="zh-CN" sz="135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L 形 23"/>
          <p:cNvSpPr/>
          <p:nvPr/>
        </p:nvSpPr>
        <p:spPr>
          <a:xfrm rot="5400000">
            <a:off x="3823845" y="2572261"/>
            <a:ext cx="760808" cy="458150"/>
          </a:xfrm>
          <a:prstGeom prst="corner">
            <a:avLst>
              <a:gd name="adj1" fmla="val 25014"/>
              <a:gd name="adj2" fmla="val 23544"/>
            </a:avLst>
          </a:prstGeom>
          <a:solidFill>
            <a:srgbClr val="9F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32" tIns="46067" rIns="92132" bIns="46067" rtlCol="0" anchor="ctr"/>
          <a:lstStyle/>
          <a:p>
            <a:pPr algn="ctr"/>
            <a:endParaRPr lang="zh-CN" altLang="en-US" sz="13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L 形 24"/>
          <p:cNvSpPr/>
          <p:nvPr/>
        </p:nvSpPr>
        <p:spPr>
          <a:xfrm rot="16020000">
            <a:off x="8188524" y="4893345"/>
            <a:ext cx="390525" cy="319088"/>
          </a:xfrm>
          <a:prstGeom prst="corner">
            <a:avLst>
              <a:gd name="adj1" fmla="val 25014"/>
              <a:gd name="adj2" fmla="val 23544"/>
            </a:avLst>
          </a:prstGeom>
          <a:solidFill>
            <a:srgbClr val="9F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132" tIns="46067" rIns="92132" bIns="46067"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TextBox 5"/>
          <p:cNvSpPr txBox="1"/>
          <p:nvPr/>
        </p:nvSpPr>
        <p:spPr>
          <a:xfrm>
            <a:off x="5385435" y="1371600"/>
            <a:ext cx="4697254" cy="789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300"/>
              </a:lnSpc>
            </a:pPr>
            <a:r>
              <a:rPr lang="zh-CN" altLang="en-US" sz="3000" b="1" dirty="0">
                <a:solidFill>
                  <a:srgbClr val="69565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选题原因</a:t>
            </a:r>
          </a:p>
        </p:txBody>
      </p:sp>
    </p:spTree>
  </p:cSld>
  <p:clrMapOvr>
    <a:masterClrMapping/>
  </p:clrMapOvr>
  <p:transition advClick="0" advTm="0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5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" grpId="0" bldLvl="0" animBg="1"/>
      <p:bldP spid="2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23" grpId="0"/>
      <p:bldP spid="24" grpId="0" bldLvl="0" animBg="1"/>
      <p:bldP spid="25" grpId="0" bldLvl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PART.1</a:t>
            </a:r>
          </a:p>
        </p:txBody>
      </p:sp>
      <p:sp>
        <p:nvSpPr>
          <p:cNvPr id="18" name="Шестиугольник 3"/>
          <p:cNvSpPr/>
          <p:nvPr/>
        </p:nvSpPr>
        <p:spPr>
          <a:xfrm>
            <a:off x="3801056" y="1880056"/>
            <a:ext cx="1507599" cy="1299656"/>
          </a:xfrm>
          <a:prstGeom prst="hexagon">
            <a:avLst/>
          </a:prstGeom>
          <a:solidFill>
            <a:srgbClr val="695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9" name="Шестиугольник 4"/>
          <p:cNvSpPr/>
          <p:nvPr/>
        </p:nvSpPr>
        <p:spPr>
          <a:xfrm>
            <a:off x="3801056" y="3281480"/>
            <a:ext cx="1507599" cy="1299656"/>
          </a:xfrm>
          <a:prstGeom prst="hexagon">
            <a:avLst/>
          </a:prstGeom>
          <a:solidFill>
            <a:srgbClr val="695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0" name="Шестиугольник 5"/>
          <p:cNvSpPr/>
          <p:nvPr/>
        </p:nvSpPr>
        <p:spPr>
          <a:xfrm>
            <a:off x="2529980" y="2559173"/>
            <a:ext cx="1507599" cy="1299656"/>
          </a:xfrm>
          <a:prstGeom prst="hexagon">
            <a:avLst/>
          </a:prstGeom>
          <a:solidFill>
            <a:srgbClr val="9F7F92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1" name="Шестиугольник 6"/>
          <p:cNvSpPr/>
          <p:nvPr/>
        </p:nvSpPr>
        <p:spPr>
          <a:xfrm>
            <a:off x="5072408" y="2569622"/>
            <a:ext cx="1507599" cy="1299656"/>
          </a:xfrm>
          <a:prstGeom prst="hexagon">
            <a:avLst/>
          </a:prstGeom>
          <a:solidFill>
            <a:srgbClr val="9F7F92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2" name="Прямоугольник 7"/>
          <p:cNvSpPr/>
          <p:nvPr/>
        </p:nvSpPr>
        <p:spPr>
          <a:xfrm>
            <a:off x="3800951" y="2209324"/>
            <a:ext cx="1615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客户端</a:t>
            </a:r>
            <a:r>
              <a:rPr lang="en-US" sz="3600" dirty="0">
                <a:solidFill>
                  <a:schemeClr val="bg1"/>
                </a:solidFill>
                <a:latin typeface="FontAwesome" pitchFamily="2" charset="0"/>
              </a:rPr>
              <a:t>  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8"/>
          <p:cNvSpPr/>
          <p:nvPr/>
        </p:nvSpPr>
        <p:spPr>
          <a:xfrm>
            <a:off x="3475196" y="3619500"/>
            <a:ext cx="178879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连接</a:t>
            </a:r>
          </a:p>
        </p:txBody>
      </p:sp>
      <p:sp>
        <p:nvSpPr>
          <p:cNvPr id="24" name="Прямоугольник 9"/>
          <p:cNvSpPr/>
          <p:nvPr/>
        </p:nvSpPr>
        <p:spPr>
          <a:xfrm>
            <a:off x="2146883" y="2897772"/>
            <a:ext cx="2133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发送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10"/>
          <p:cNvSpPr/>
          <p:nvPr/>
        </p:nvSpPr>
        <p:spPr>
          <a:xfrm>
            <a:off x="4442936" y="2876074"/>
            <a:ext cx="22745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服务器</a:t>
            </a:r>
          </a:p>
        </p:txBody>
      </p:sp>
      <p:sp>
        <p:nvSpPr>
          <p:cNvPr id="26" name="Прямоугольник 15"/>
          <p:cNvSpPr/>
          <p:nvPr/>
        </p:nvSpPr>
        <p:spPr>
          <a:xfrm>
            <a:off x="4634529" y="2835379"/>
            <a:ext cx="36099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kern="0" dirty="0">
                <a:solidFill>
                  <a:schemeClr val="bg1"/>
                </a:solidFill>
                <a:latin typeface="Montserrat SemiBold" pitchFamily="50" charset="0"/>
                <a:ea typeface="Karla" pitchFamily="2" charset="0"/>
                <a:cs typeface="Poppins" panose="02000000000000000000" pitchFamily="2" charset="0"/>
              </a:rPr>
              <a:t>01</a:t>
            </a:r>
            <a:endParaRPr lang="ru-RU" sz="1350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 16"/>
          <p:cNvSpPr/>
          <p:nvPr/>
        </p:nvSpPr>
        <p:spPr>
          <a:xfrm>
            <a:off x="5869728" y="3537997"/>
            <a:ext cx="36099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kern="0" dirty="0">
                <a:solidFill>
                  <a:schemeClr val="bg1"/>
                </a:solidFill>
                <a:latin typeface="Montserrat SemiBold" pitchFamily="50" charset="0"/>
                <a:ea typeface="Karla" pitchFamily="2" charset="0"/>
                <a:cs typeface="Poppins" panose="02000000000000000000" pitchFamily="2" charset="0"/>
              </a:rPr>
              <a:t>02</a:t>
            </a:r>
            <a:endParaRPr lang="ru-RU" sz="1350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 17"/>
          <p:cNvSpPr/>
          <p:nvPr/>
        </p:nvSpPr>
        <p:spPr>
          <a:xfrm>
            <a:off x="4634529" y="4242931"/>
            <a:ext cx="36099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kern="0" dirty="0">
                <a:solidFill>
                  <a:schemeClr val="bg1"/>
                </a:solidFill>
                <a:latin typeface="Montserrat SemiBold" pitchFamily="50" charset="0"/>
                <a:ea typeface="Karla" pitchFamily="2" charset="0"/>
                <a:cs typeface="Poppins" panose="02000000000000000000" pitchFamily="2" charset="0"/>
              </a:rPr>
              <a:t>03</a:t>
            </a:r>
            <a:endParaRPr lang="ru-RU" sz="1350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18"/>
          <p:cNvSpPr/>
          <p:nvPr/>
        </p:nvSpPr>
        <p:spPr>
          <a:xfrm>
            <a:off x="3352732" y="3533749"/>
            <a:ext cx="36099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kern="0" dirty="0">
                <a:solidFill>
                  <a:schemeClr val="bg1"/>
                </a:solidFill>
                <a:latin typeface="Montserrat SemiBold" pitchFamily="50" charset="0"/>
                <a:ea typeface="Karla" pitchFamily="2" charset="0"/>
                <a:cs typeface="Poppins" panose="02000000000000000000" pitchFamily="2" charset="0"/>
              </a:rPr>
              <a:t>04</a:t>
            </a:r>
            <a:endParaRPr lang="ru-RU" sz="135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2010" y="2125028"/>
            <a:ext cx="1837849" cy="5681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3000" b="1" noProof="1">
                <a:latin typeface="微软雅黑" panose="020B0503020204020204" charset="-122"/>
                <a:ea typeface="微软雅黑" panose="020B0503020204020204" charset="-122"/>
              </a:rPr>
              <a:t>功能需求：</a:t>
            </a:r>
          </a:p>
        </p:txBody>
      </p:sp>
      <p:sp>
        <p:nvSpPr>
          <p:cNvPr id="32" name="矩形 31"/>
          <p:cNvSpPr/>
          <p:nvPr/>
        </p:nvSpPr>
        <p:spPr>
          <a:xfrm>
            <a:off x="6537008" y="2701767"/>
            <a:ext cx="2516505" cy="37576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3" name="矩形 32"/>
          <p:cNvSpPr/>
          <p:nvPr/>
        </p:nvSpPr>
        <p:spPr>
          <a:xfrm>
            <a:off x="6659404" y="2149792"/>
            <a:ext cx="2267903" cy="36671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2925" b="1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运行环境：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2925" b="1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eclips</a:t>
            </a:r>
            <a:r>
              <a:rPr lang="en-US" altLang="zh-CN" sz="2925" b="1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</a:p>
        </p:txBody>
      </p:sp>
      <p:sp>
        <p:nvSpPr>
          <p:cNvPr id="34" name="矩形 33"/>
          <p:cNvSpPr/>
          <p:nvPr/>
        </p:nvSpPr>
        <p:spPr>
          <a:xfrm>
            <a:off x="841861" y="4532531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5" name="矩形 34"/>
          <p:cNvSpPr/>
          <p:nvPr/>
        </p:nvSpPr>
        <p:spPr>
          <a:xfrm>
            <a:off x="842010" y="4254341"/>
            <a:ext cx="2767489" cy="10325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2925" b="1" noProof="1">
                <a:latin typeface="微软雅黑" panose="020B0503020204020204" charset="-122"/>
                <a:ea typeface="微软雅黑" panose="020B0503020204020204" charset="-122"/>
              </a:rPr>
              <a:t>用户数据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2925" b="1" noProof="1">
                <a:latin typeface="微软雅黑" panose="020B0503020204020204" charset="-122"/>
                <a:ea typeface="微软雅黑" panose="020B0503020204020204" charset="-122"/>
              </a:rPr>
              <a:t>存储方式：文件</a:t>
            </a:r>
          </a:p>
        </p:txBody>
      </p:sp>
      <p:sp>
        <p:nvSpPr>
          <p:cNvPr id="36" name="矩形 35"/>
          <p:cNvSpPr/>
          <p:nvPr/>
        </p:nvSpPr>
        <p:spPr>
          <a:xfrm>
            <a:off x="6477804" y="4581109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7" name="矩形 36"/>
          <p:cNvSpPr/>
          <p:nvPr/>
        </p:nvSpPr>
        <p:spPr>
          <a:xfrm>
            <a:off x="6717983" y="4328161"/>
            <a:ext cx="2090261" cy="96250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2925" b="1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使用语言：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2925" b="1" noProof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Java语言</a:t>
            </a: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000079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3" y="843915"/>
            <a:ext cx="9177338" cy="5171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504" y="1883569"/>
            <a:ext cx="8702993" cy="321849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-35719" y="2180273"/>
            <a:ext cx="9219248" cy="2649855"/>
          </a:xfrm>
          <a:prstGeom prst="rect">
            <a:avLst/>
          </a:prstGeom>
          <a:solidFill>
            <a:srgbClr val="69565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985838" y="2179796"/>
            <a:ext cx="7191851" cy="2649855"/>
          </a:xfrm>
          <a:prstGeom prst="rect">
            <a:avLst/>
          </a:prstGeom>
          <a:noFill/>
          <a:ln w="1111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71"/>
          <a:stretch>
            <a:fillRect/>
          </a:stretch>
        </p:blipFill>
        <p:spPr>
          <a:xfrm>
            <a:off x="5347615" y="1387247"/>
            <a:ext cx="2951108" cy="2064707"/>
          </a:xfrm>
          <a:custGeom>
            <a:avLst/>
            <a:gdLst>
              <a:gd name="connsiteX0" fmla="*/ 1445383 w 3934810"/>
              <a:gd name="connsiteY0" fmla="*/ 0 h 2752943"/>
              <a:gd name="connsiteX1" fmla="*/ 3934810 w 3934810"/>
              <a:gd name="connsiteY1" fmla="*/ 0 h 2752943"/>
              <a:gd name="connsiteX2" fmla="*/ 3934810 w 3934810"/>
              <a:gd name="connsiteY2" fmla="*/ 2752943 h 2752943"/>
              <a:gd name="connsiteX3" fmla="*/ 0 w 3934810"/>
              <a:gd name="connsiteY3" fmla="*/ 2752943 h 2752943"/>
              <a:gd name="connsiteX4" fmla="*/ 0 w 3934810"/>
              <a:gd name="connsiteY4" fmla="*/ 1590167 h 2752943"/>
              <a:gd name="connsiteX5" fmla="*/ 1445383 w 3934810"/>
              <a:gd name="connsiteY5" fmla="*/ 1590167 h 275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4810" h="2752943">
                <a:moveTo>
                  <a:pt x="1445383" y="0"/>
                </a:moveTo>
                <a:lnTo>
                  <a:pt x="3934810" y="0"/>
                </a:lnTo>
                <a:lnTo>
                  <a:pt x="3934810" y="2752943"/>
                </a:lnTo>
                <a:lnTo>
                  <a:pt x="0" y="2752943"/>
                </a:lnTo>
                <a:lnTo>
                  <a:pt x="0" y="1590167"/>
                </a:lnTo>
                <a:lnTo>
                  <a:pt x="1445383" y="1590167"/>
                </a:lnTo>
                <a:close/>
              </a:path>
            </a:pathLst>
          </a:cu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5" b="78275"/>
          <a:stretch>
            <a:fillRect/>
          </a:stretch>
        </p:blipFill>
        <p:spPr>
          <a:xfrm>
            <a:off x="2176937" y="3599724"/>
            <a:ext cx="1213927" cy="1129057"/>
          </a:xfrm>
          <a:custGeom>
            <a:avLst/>
            <a:gdLst>
              <a:gd name="connsiteX0" fmla="*/ 0 w 1618569"/>
              <a:gd name="connsiteY0" fmla="*/ 0 h 1505409"/>
              <a:gd name="connsiteX1" fmla="*/ 1618569 w 1618569"/>
              <a:gd name="connsiteY1" fmla="*/ 0 h 1505409"/>
              <a:gd name="connsiteX2" fmla="*/ 1618569 w 1618569"/>
              <a:gd name="connsiteY2" fmla="*/ 1505409 h 1505409"/>
              <a:gd name="connsiteX3" fmla="*/ 0 w 1618569"/>
              <a:gd name="connsiteY3" fmla="*/ 1505409 h 150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569" h="1505409">
                <a:moveTo>
                  <a:pt x="0" y="0"/>
                </a:moveTo>
                <a:lnTo>
                  <a:pt x="1618569" y="0"/>
                </a:lnTo>
                <a:lnTo>
                  <a:pt x="1618569" y="1505409"/>
                </a:lnTo>
                <a:lnTo>
                  <a:pt x="0" y="1505409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>
            <a:off x="3200876" y="3128963"/>
            <a:ext cx="3825240" cy="577107"/>
            <a:chOff x="856419" y="2657672"/>
            <a:chExt cx="4207510" cy="612519"/>
          </a:xfrm>
        </p:grpSpPr>
        <p:sp>
          <p:nvSpPr>
            <p:cNvPr id="9" name="TextBox 6"/>
            <p:cNvSpPr txBox="1"/>
            <p:nvPr/>
          </p:nvSpPr>
          <p:spPr>
            <a:xfrm>
              <a:off x="856419" y="2657672"/>
              <a:ext cx="4207510" cy="58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sz="3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2.思路方法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 flipH="1">
              <a:off x="983418" y="3088008"/>
              <a:ext cx="2162175" cy="182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1050"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7" name="TextBox 40"/>
          <p:cNvSpPr txBox="1"/>
          <p:nvPr/>
        </p:nvSpPr>
        <p:spPr>
          <a:xfrm flipH="1">
            <a:off x="2329816" y="3788092"/>
            <a:ext cx="1621631" cy="171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endParaRPr lang="en-US" sz="1050"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animBg="1"/>
      <p:bldP spid="19" grpId="1" bldLvl="0" animBg="1"/>
      <p:bldP spid="1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PART.2</a:t>
            </a:r>
          </a:p>
        </p:txBody>
      </p:sp>
      <p:sp>
        <p:nvSpPr>
          <p:cNvPr id="23" name="PA_淘宝店chenying0907 5"/>
          <p:cNvSpPr>
            <a:spLocks noChangeAspect="1"/>
          </p:cNvSpPr>
          <p:nvPr/>
        </p:nvSpPr>
        <p:spPr bwMode="auto">
          <a:xfrm>
            <a:off x="2871699" y="3456417"/>
            <a:ext cx="405000" cy="406099"/>
          </a:xfrm>
          <a:prstGeom prst="ellipse">
            <a:avLst/>
          </a:prstGeom>
          <a:solidFill>
            <a:srgbClr val="9F7F92">
              <a:alpha val="7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35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PA_淘宝店chenying0907 5"/>
          <p:cNvSpPr>
            <a:spLocks noChangeAspect="1"/>
          </p:cNvSpPr>
          <p:nvPr/>
        </p:nvSpPr>
        <p:spPr bwMode="auto">
          <a:xfrm>
            <a:off x="3863261" y="3014244"/>
            <a:ext cx="1131300" cy="1134370"/>
          </a:xfrm>
          <a:prstGeom prst="ellipse">
            <a:avLst/>
          </a:prstGeom>
          <a:solidFill>
            <a:srgbClr val="69565B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35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PA_淘宝店chenying0907 5"/>
          <p:cNvSpPr/>
          <p:nvPr/>
        </p:nvSpPr>
        <p:spPr bwMode="auto">
          <a:xfrm>
            <a:off x="4765602" y="3932266"/>
            <a:ext cx="533443" cy="534890"/>
          </a:xfrm>
          <a:prstGeom prst="ellipse">
            <a:avLst/>
          </a:prstGeom>
          <a:solidFill>
            <a:srgbClr val="9F7F92">
              <a:alpha val="7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PA_淘宝店chenying0907 5"/>
          <p:cNvSpPr/>
          <p:nvPr/>
        </p:nvSpPr>
        <p:spPr bwMode="auto">
          <a:xfrm>
            <a:off x="4994343" y="2351367"/>
            <a:ext cx="364301" cy="365289"/>
          </a:xfrm>
          <a:prstGeom prst="ellipse">
            <a:avLst/>
          </a:prstGeom>
          <a:solidFill>
            <a:srgbClr val="69565B">
              <a:alpha val="7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zh-CN" alt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PA_淘宝店chenying0907 5"/>
          <p:cNvSpPr>
            <a:spLocks noChangeAspect="1"/>
          </p:cNvSpPr>
          <p:nvPr/>
        </p:nvSpPr>
        <p:spPr bwMode="auto">
          <a:xfrm>
            <a:off x="3549966" y="3862514"/>
            <a:ext cx="241780" cy="242436"/>
          </a:xfrm>
          <a:prstGeom prst="ellipse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PA_淘宝店chenying0907 5"/>
          <p:cNvSpPr>
            <a:spLocks noChangeAspect="1"/>
          </p:cNvSpPr>
          <p:nvPr/>
        </p:nvSpPr>
        <p:spPr bwMode="auto">
          <a:xfrm>
            <a:off x="4296368" y="2506463"/>
            <a:ext cx="469800" cy="471075"/>
          </a:xfrm>
          <a:prstGeom prst="ellipse">
            <a:avLst/>
          </a:prstGeom>
          <a:solidFill>
            <a:srgbClr val="69565B">
              <a:alpha val="70000"/>
            </a:srgb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PA_淘宝店chenying0907 5"/>
          <p:cNvSpPr>
            <a:spLocks noChangeAspect="1"/>
          </p:cNvSpPr>
          <p:nvPr/>
        </p:nvSpPr>
        <p:spPr bwMode="auto">
          <a:xfrm>
            <a:off x="5066080" y="3014797"/>
            <a:ext cx="749330" cy="751364"/>
          </a:xfrm>
          <a:prstGeom prst="ellipse">
            <a:avLst/>
          </a:prstGeom>
          <a:solidFill>
            <a:srgbClr val="9F7F92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sz="135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PA_AutoShape 4"/>
          <p:cNvSpPr/>
          <p:nvPr/>
        </p:nvSpPr>
        <p:spPr bwMode="auto">
          <a:xfrm flipH="1">
            <a:off x="5189220" y="3132773"/>
            <a:ext cx="520065" cy="5119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4288" tIns="14288" rIns="14288" bIns="14288" anchor="ctr"/>
          <a:lstStyle/>
          <a:p>
            <a:pPr algn="ctr" defTabSz="171450">
              <a:defRPr/>
            </a:pPr>
            <a:endParaRPr lang="en-US" sz="1125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grpSp>
        <p:nvGrpSpPr>
          <p:cNvPr id="40" name="PA_组合 39"/>
          <p:cNvGrpSpPr/>
          <p:nvPr/>
        </p:nvGrpSpPr>
        <p:grpSpPr>
          <a:xfrm>
            <a:off x="3335540" y="2351254"/>
            <a:ext cx="783000" cy="781745"/>
            <a:chOff x="3173346" y="1233585"/>
            <a:chExt cx="1044000" cy="1042326"/>
          </a:xfrm>
          <a:solidFill>
            <a:srgbClr val="9F7F92"/>
          </a:solidFill>
        </p:grpSpPr>
        <p:sp>
          <p:nvSpPr>
            <p:cNvPr id="41" name="Freeform 5"/>
            <p:cNvSpPr/>
            <p:nvPr/>
          </p:nvSpPr>
          <p:spPr bwMode="auto">
            <a:xfrm>
              <a:off x="3173346" y="1233585"/>
              <a:ext cx="1044000" cy="1042326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pPr marL="214313" indent="-214313">
                <a:buFont typeface="Arial" panose="020B0604020202020204" pitchFamily="34" charset="0"/>
                <a:buChar char="•"/>
                <a:defRPr/>
              </a:pPr>
              <a:endParaRPr lang="zh-CN" altLang="en-US" sz="135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3460196" y="1519598"/>
              <a:ext cx="470300" cy="470300"/>
              <a:chOff x="5394312" y="2141343"/>
              <a:chExt cx="359165" cy="359165"/>
            </a:xfrm>
            <a:grpFill/>
          </p:grpSpPr>
          <p:sp>
            <p:nvSpPr>
              <p:cNvPr id="43" name="AutoShape 56"/>
              <p:cNvSpPr/>
              <p:nvPr/>
            </p:nvSpPr>
            <p:spPr bwMode="auto">
              <a:xfrm>
                <a:off x="5394312" y="2141343"/>
                <a:ext cx="112353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44" name="AutoShape 57"/>
              <p:cNvSpPr/>
              <p:nvPr/>
            </p:nvSpPr>
            <p:spPr bwMode="auto">
              <a:xfrm>
                <a:off x="5641124" y="2141343"/>
                <a:ext cx="112353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45" name="AutoShape 58"/>
              <p:cNvSpPr/>
              <p:nvPr/>
            </p:nvSpPr>
            <p:spPr bwMode="auto">
              <a:xfrm>
                <a:off x="5517718" y="2141343"/>
                <a:ext cx="11235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4288" tIns="14288" rIns="14288" bIns="14288" anchor="ctr"/>
              <a:lstStyle/>
              <a:p>
                <a:pPr algn="ctr" defTabSz="171450">
                  <a:defRPr/>
                </a:pPr>
                <a:endParaRPr lang="en-US" sz="1125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46" name="PA_组合 45"/>
          <p:cNvGrpSpPr/>
          <p:nvPr/>
        </p:nvGrpSpPr>
        <p:grpSpPr>
          <a:xfrm>
            <a:off x="3477886" y="4175990"/>
            <a:ext cx="625409" cy="624184"/>
            <a:chOff x="3300583" y="3617034"/>
            <a:chExt cx="972000" cy="970097"/>
          </a:xfrm>
          <a:solidFill>
            <a:srgbClr val="69565B"/>
          </a:solidFill>
        </p:grpSpPr>
        <p:sp>
          <p:nvSpPr>
            <p:cNvPr id="47" name="Freeform 5"/>
            <p:cNvSpPr/>
            <p:nvPr/>
          </p:nvSpPr>
          <p:spPr bwMode="auto">
            <a:xfrm>
              <a:off x="3300583" y="3617034"/>
              <a:ext cx="972000" cy="970097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sz="1350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AutoShape 59"/>
            <p:cNvSpPr/>
            <p:nvPr/>
          </p:nvSpPr>
          <p:spPr bwMode="auto">
            <a:xfrm>
              <a:off x="3550650" y="3867188"/>
              <a:ext cx="471867" cy="469789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4288" tIns="14288" rIns="14288" bIns="14288" anchor="ctr"/>
            <a:lstStyle/>
            <a:p>
              <a:pPr algn="ctr" defTabSz="171450">
                <a:defRPr/>
              </a:pPr>
              <a:endParaRPr lang="en-US" sz="1125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sp>
        <p:nvSpPr>
          <p:cNvPr id="49" name="PA_淘宝店chenying0907 48"/>
          <p:cNvSpPr/>
          <p:nvPr/>
        </p:nvSpPr>
        <p:spPr>
          <a:xfrm>
            <a:off x="3801175" y="3339695"/>
            <a:ext cx="1255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仿QQ即时</a:t>
            </a:r>
          </a:p>
          <a:p>
            <a:pPr algn="ctr"/>
            <a:r>
              <a:rPr lang="zh-CN" altLang="en-US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通信软件</a:t>
            </a:r>
          </a:p>
        </p:txBody>
      </p:sp>
      <p:sp>
        <p:nvSpPr>
          <p:cNvPr id="30" name="矩形 29"/>
          <p:cNvSpPr/>
          <p:nvPr/>
        </p:nvSpPr>
        <p:spPr>
          <a:xfrm>
            <a:off x="841861" y="2497991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1" name="矩形 30"/>
          <p:cNvSpPr/>
          <p:nvPr/>
        </p:nvSpPr>
        <p:spPr>
          <a:xfrm>
            <a:off x="841861" y="2184684"/>
            <a:ext cx="2575622" cy="253916"/>
          </a:xfrm>
          <a:prstGeom prst="rect">
            <a:avLst/>
          </a:prstGeom>
        </p:spPr>
        <p:txBody>
          <a:bodyPr wrap="none">
            <a:normAutofit fontScale="92500" lnSpcReduction="10000"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endParaRPr lang="zh-CN" altLang="en-US" sz="1200" b="1" noProof="1"/>
          </a:p>
        </p:txBody>
      </p:sp>
      <p:sp>
        <p:nvSpPr>
          <p:cNvPr id="19" name="矩形 18"/>
          <p:cNvSpPr/>
          <p:nvPr/>
        </p:nvSpPr>
        <p:spPr>
          <a:xfrm>
            <a:off x="6485424" y="2523232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3" name="矩形 32"/>
          <p:cNvSpPr/>
          <p:nvPr/>
        </p:nvSpPr>
        <p:spPr>
          <a:xfrm>
            <a:off x="6477804" y="2209449"/>
            <a:ext cx="2575622" cy="253916"/>
          </a:xfrm>
          <a:prstGeom prst="rect">
            <a:avLst/>
          </a:prstGeom>
        </p:spPr>
        <p:txBody>
          <a:bodyPr wrap="none">
            <a:normAutofit fontScale="92500" lnSpcReduction="10000"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endParaRPr lang="zh-CN" altLang="en-US" sz="1200" b="1" noProof="1"/>
          </a:p>
        </p:txBody>
      </p:sp>
      <p:sp>
        <p:nvSpPr>
          <p:cNvPr id="34" name="矩形 33"/>
          <p:cNvSpPr/>
          <p:nvPr/>
        </p:nvSpPr>
        <p:spPr>
          <a:xfrm>
            <a:off x="841861" y="4592062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5" name="矩形 34"/>
          <p:cNvSpPr/>
          <p:nvPr/>
        </p:nvSpPr>
        <p:spPr>
          <a:xfrm>
            <a:off x="841861" y="4308759"/>
            <a:ext cx="2575622" cy="253916"/>
          </a:xfrm>
          <a:prstGeom prst="rect">
            <a:avLst/>
          </a:prstGeom>
        </p:spPr>
        <p:txBody>
          <a:bodyPr wrap="none">
            <a:normAutofit fontScale="92500" lnSpcReduction="10000"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endParaRPr lang="zh-CN" altLang="en-US" sz="1200" b="1" noProof="1"/>
          </a:p>
        </p:txBody>
      </p:sp>
      <p:sp>
        <p:nvSpPr>
          <p:cNvPr id="36" name="矩形 35"/>
          <p:cNvSpPr/>
          <p:nvPr/>
        </p:nvSpPr>
        <p:spPr>
          <a:xfrm>
            <a:off x="6477804" y="4581109"/>
            <a:ext cx="2575622" cy="43699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37" name="矩形 36"/>
          <p:cNvSpPr/>
          <p:nvPr/>
        </p:nvSpPr>
        <p:spPr>
          <a:xfrm>
            <a:off x="6477804" y="4327333"/>
            <a:ext cx="2575622" cy="253916"/>
          </a:xfrm>
          <a:prstGeom prst="rect">
            <a:avLst/>
          </a:prstGeom>
        </p:spPr>
        <p:txBody>
          <a:bodyPr wrap="none">
            <a:normAutofit fontScale="92500" lnSpcReduction="10000"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endParaRPr lang="zh-CN" altLang="en-US" sz="1200" b="1" noProof="1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3" grpId="0" bldLvl="0" animBg="1" autoUpdateAnimBg="0"/>
      <p:bldP spid="23" grpId="1" bldLvl="0" animBg="1" autoUpdateAnimBg="0"/>
      <p:bldP spid="24" grpId="0" bldLvl="0" animBg="1" autoUpdateAnimBg="0"/>
      <p:bldP spid="24" grpId="1" bldLvl="0" animBg="1" autoUpdateAnimBg="0"/>
      <p:bldP spid="27" grpId="0" bldLvl="0" animBg="1"/>
      <p:bldP spid="27" grpId="1" bldLvl="0" animBg="1"/>
      <p:bldP spid="2" grpId="0" bldLvl="0" animBg="1"/>
      <p:bldP spid="2" grpId="1" bldLvl="0" animBg="1"/>
      <p:bldP spid="3" grpId="0" bldLvl="0" animBg="1"/>
      <p:bldP spid="3" grpId="1" bldLvl="0" animBg="1"/>
      <p:bldP spid="18" grpId="0" bldLvl="0" animBg="1"/>
      <p:bldP spid="18" grpId="1" bldLvl="0" animBg="1"/>
      <p:bldP spid="32" grpId="0" bldLvl="0" animBg="1" autoUpdateAnimBg="0"/>
      <p:bldP spid="32" grpId="1" bldLvl="0" animBg="1" autoUpdateAnimBg="0"/>
      <p:bldP spid="39" grpId="0" bldLvl="0" animBg="1" autoUpdateAnimBg="0"/>
      <p:bldP spid="39" grpId="1" bldLvl="0" animBg="1" autoUpdateAnimBg="0"/>
      <p:bldP spid="49" grpId="0"/>
      <p:bldP spid="49" grpId="1"/>
      <p:bldP spid="30" grpId="0"/>
      <p:bldP spid="31" grpId="0"/>
      <p:bldP spid="19" grpId="0"/>
      <p:bldP spid="33" grpId="0"/>
      <p:bldP spid="34" grpId="0"/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PART.2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1809274" y="1653540"/>
            <a:ext cx="6063896" cy="3445669"/>
            <a:chOff x="3592" y="2282"/>
            <a:chExt cx="12733" cy="7235"/>
          </a:xfrm>
        </p:grpSpPr>
        <p:grpSp>
          <p:nvGrpSpPr>
            <p:cNvPr id="59" name="千图PPT彼岸天：ID 8661124库_组合 58"/>
            <p:cNvGrpSpPr/>
            <p:nvPr/>
          </p:nvGrpSpPr>
          <p:grpSpPr>
            <a:xfrm>
              <a:off x="10447" y="2282"/>
              <a:ext cx="5878" cy="3549"/>
              <a:chOff x="6633461" y="1448780"/>
              <a:chExt cx="3732702" cy="2252907"/>
            </a:xfrm>
          </p:grpSpPr>
          <p:grpSp>
            <p:nvGrpSpPr>
              <p:cNvPr id="2" name="Group 100"/>
              <p:cNvGrpSpPr/>
              <p:nvPr/>
            </p:nvGrpSpPr>
            <p:grpSpPr>
              <a:xfrm>
                <a:off x="6713101" y="1448780"/>
                <a:ext cx="1241222" cy="1218968"/>
                <a:chOff x="8065808" y="986324"/>
                <a:chExt cx="1382849" cy="1358056"/>
              </a:xfrm>
              <a:effectLst/>
            </p:grpSpPr>
            <p:sp>
              <p:nvSpPr>
                <p:cNvPr id="23" name="Teardrop 101"/>
                <p:cNvSpPr>
                  <a:spLocks noChangeAspect="1"/>
                </p:cNvSpPr>
                <p:nvPr/>
              </p:nvSpPr>
              <p:spPr>
                <a:xfrm>
                  <a:off x="8065808" y="986324"/>
                  <a:ext cx="1358056" cy="1358056"/>
                </a:xfrm>
                <a:prstGeom prst="teardrop">
                  <a:avLst/>
                </a:prstGeom>
                <a:solidFill>
                  <a:srgbClr val="69565B">
                    <a:alpha val="91000"/>
                  </a:srgbClr>
                </a:solidFill>
                <a:ln w="9525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sp>
              <p:nvSpPr>
                <p:cNvPr id="24" name="Freeform: Shape 102"/>
                <p:cNvSpPr/>
                <p:nvPr/>
              </p:nvSpPr>
              <p:spPr bwMode="auto">
                <a:xfrm>
                  <a:off x="8519667" y="1427176"/>
                  <a:ext cx="455997" cy="459399"/>
                </a:xfrm>
                <a:custGeom>
                  <a:avLst/>
                  <a:gdLst>
                    <a:gd name="T0" fmla="*/ 221046570 w 20932"/>
                    <a:gd name="T1" fmla="*/ 184616427 h 20930"/>
                    <a:gd name="T2" fmla="*/ 171990490 w 20932"/>
                    <a:gd name="T3" fmla="*/ 154825435 h 20930"/>
                    <a:gd name="T4" fmla="*/ 163670272 w 20932"/>
                    <a:gd name="T5" fmla="*/ 156178187 h 20930"/>
                    <a:gd name="T6" fmla="*/ 149238254 w 20932"/>
                    <a:gd name="T7" fmla="*/ 171062353 h 20930"/>
                    <a:gd name="T8" fmla="*/ 140352361 w 20932"/>
                    <a:gd name="T9" fmla="*/ 174910157 h 20930"/>
                    <a:gd name="T10" fmla="*/ 87616328 w 20932"/>
                    <a:gd name="T11" fmla="*/ 139775819 h 20930"/>
                    <a:gd name="T12" fmla="*/ 53483366 w 20932"/>
                    <a:gd name="T13" fmla="*/ 85350260 h 20930"/>
                    <a:gd name="T14" fmla="*/ 57205261 w 20932"/>
                    <a:gd name="T15" fmla="*/ 76192552 h 20930"/>
                    <a:gd name="T16" fmla="*/ 69504449 w 20932"/>
                    <a:gd name="T17" fmla="*/ 63517837 h 20930"/>
                    <a:gd name="T18" fmla="*/ 71019052 w 20932"/>
                    <a:gd name="T19" fmla="*/ 54844325 h 20930"/>
                    <a:gd name="T20" fmla="*/ 43957245 w 20932"/>
                    <a:gd name="T21" fmla="*/ 2374799 h 20930"/>
                    <a:gd name="T22" fmla="*/ 38101485 w 20932"/>
                    <a:gd name="T23" fmla="*/ 1286165 h 20930"/>
                    <a:gd name="T24" fmla="*/ 4543689 w 20932"/>
                    <a:gd name="T25" fmla="*/ 35804207 h 20930"/>
                    <a:gd name="T26" fmla="*/ 171139 w 20932"/>
                    <a:gd name="T27" fmla="*/ 44906028 h 20930"/>
                    <a:gd name="T28" fmla="*/ 62176127 w 20932"/>
                    <a:gd name="T29" fmla="*/ 165995064 h 20930"/>
                    <a:gd name="T30" fmla="*/ 179649413 w 20932"/>
                    <a:gd name="T31" fmla="*/ 229907870 h 20930"/>
                    <a:gd name="T32" fmla="*/ 188480671 w 20932"/>
                    <a:gd name="T33" fmla="*/ 225411690 h 20930"/>
                    <a:gd name="T34" fmla="*/ 221995397 w 20932"/>
                    <a:gd name="T35" fmla="*/ 190849720 h 20930"/>
                    <a:gd name="T36" fmla="*/ 221046570 w 20932"/>
                    <a:gd name="T37" fmla="*/ 184616427 h 20930"/>
                    <a:gd name="T38" fmla="*/ 221046570 w 20932"/>
                    <a:gd name="T39" fmla="*/ 184616427 h 2093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0932" h="20930">
                      <a:moveTo>
                        <a:pt x="20723" y="16794"/>
                      </a:moveTo>
                      <a:lnTo>
                        <a:pt x="16124" y="14084"/>
                      </a:lnTo>
                      <a:cubicBezTo>
                        <a:pt x="15885" y="13962"/>
                        <a:pt x="15534" y="14017"/>
                        <a:pt x="15344" y="14207"/>
                      </a:cubicBezTo>
                      <a:lnTo>
                        <a:pt x="13991" y="15561"/>
                      </a:lnTo>
                      <a:cubicBezTo>
                        <a:pt x="13801" y="15750"/>
                        <a:pt x="13427" y="15908"/>
                        <a:pt x="13158" y="15911"/>
                      </a:cubicBezTo>
                      <a:cubicBezTo>
                        <a:pt x="13158" y="15911"/>
                        <a:pt x="11429" y="15931"/>
                        <a:pt x="8214" y="12715"/>
                      </a:cubicBezTo>
                      <a:cubicBezTo>
                        <a:pt x="4998" y="9499"/>
                        <a:pt x="5014" y="7764"/>
                        <a:pt x="5014" y="7764"/>
                      </a:cubicBezTo>
                      <a:cubicBezTo>
                        <a:pt x="5016" y="7495"/>
                        <a:pt x="5173" y="7121"/>
                        <a:pt x="5363" y="6931"/>
                      </a:cubicBezTo>
                      <a:lnTo>
                        <a:pt x="6516" y="5778"/>
                      </a:lnTo>
                      <a:cubicBezTo>
                        <a:pt x="6706" y="5588"/>
                        <a:pt x="6770" y="5233"/>
                        <a:pt x="6658" y="4989"/>
                      </a:cubicBezTo>
                      <a:lnTo>
                        <a:pt x="4121" y="216"/>
                      </a:lnTo>
                      <a:cubicBezTo>
                        <a:pt x="4008" y="-28"/>
                        <a:pt x="3762" y="-72"/>
                        <a:pt x="3572" y="117"/>
                      </a:cubicBezTo>
                      <a:lnTo>
                        <a:pt x="426" y="3257"/>
                      </a:lnTo>
                      <a:cubicBezTo>
                        <a:pt x="236" y="3446"/>
                        <a:pt x="51" y="3819"/>
                        <a:pt x="16" y="4085"/>
                      </a:cubicBezTo>
                      <a:cubicBezTo>
                        <a:pt x="16" y="4085"/>
                        <a:pt x="-598" y="8672"/>
                        <a:pt x="5829" y="15100"/>
                      </a:cubicBezTo>
                      <a:cubicBezTo>
                        <a:pt x="12255" y="21528"/>
                        <a:pt x="16842" y="20914"/>
                        <a:pt x="16842" y="20914"/>
                      </a:cubicBezTo>
                      <a:cubicBezTo>
                        <a:pt x="17108" y="20878"/>
                        <a:pt x="17480" y="20694"/>
                        <a:pt x="17670" y="20505"/>
                      </a:cubicBezTo>
                      <a:lnTo>
                        <a:pt x="20812" y="17361"/>
                      </a:lnTo>
                      <a:cubicBezTo>
                        <a:pt x="21002" y="17171"/>
                        <a:pt x="20962" y="16916"/>
                        <a:pt x="20723" y="16794"/>
                      </a:cubicBezTo>
                      <a:close/>
                      <a:moveTo>
                        <a:pt x="20723" y="16794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sp>
              <p:nvSpPr>
                <p:cNvPr id="25" name="Rectangle 103"/>
                <p:cNvSpPr/>
                <p:nvPr/>
              </p:nvSpPr>
              <p:spPr>
                <a:xfrm>
                  <a:off x="8957175" y="986743"/>
                  <a:ext cx="491482" cy="565776"/>
                </a:xfrm>
                <a:prstGeom prst="rect">
                  <a:avLst/>
                </a:prstGeom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350">
                      <a:solidFill>
                        <a:srgbClr val="FFFFFF"/>
                      </a:solidFill>
                    </a:rPr>
                    <a:t>04</a:t>
                  </a:r>
                </a:p>
              </p:txBody>
            </p:sp>
          </p:grpSp>
          <p:grpSp>
            <p:nvGrpSpPr>
              <p:cNvPr id="3" name="Group 59"/>
              <p:cNvGrpSpPr/>
              <p:nvPr/>
            </p:nvGrpSpPr>
            <p:grpSpPr>
              <a:xfrm>
                <a:off x="6633461" y="1595158"/>
                <a:ext cx="3732702" cy="2106529"/>
                <a:chOff x="1820262" y="4901145"/>
                <a:chExt cx="3732702" cy="2106529"/>
              </a:xfrm>
            </p:grpSpPr>
            <p:sp>
              <p:nvSpPr>
                <p:cNvPr id="18" name="TextBox 60"/>
                <p:cNvSpPr txBox="1"/>
                <p:nvPr/>
              </p:nvSpPr>
              <p:spPr>
                <a:xfrm>
                  <a:off x="3332267" y="4901145"/>
                  <a:ext cx="2220697" cy="594247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>
                  <a:noAutofit/>
                </a:bodyPr>
                <a:lstStyle/>
                <a:p>
                  <a:r>
                    <a:rPr lang="zh-CN" altLang="en-US" sz="3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判断登录信息</a:t>
                  </a:r>
                </a:p>
              </p:txBody>
            </p:sp>
            <p:sp>
              <p:nvSpPr>
                <p:cNvPr id="22" name="TextBox 61"/>
                <p:cNvSpPr txBox="1"/>
                <p:nvPr/>
              </p:nvSpPr>
              <p:spPr>
                <a:xfrm>
                  <a:off x="1820262" y="6175347"/>
                  <a:ext cx="3189752" cy="832327"/>
                </a:xfrm>
                <a:prstGeom prst="rect">
                  <a:avLst/>
                </a:prstGeom>
                <a:noFill/>
              </p:spPr>
              <p:txBody>
                <a:bodyPr wrap="square" lIns="108000" tIns="0" rIns="0" bIns="0">
                  <a:noAutofit/>
                </a:bodyPr>
                <a:lstStyle/>
                <a:p>
                  <a:pPr>
                    <a:lnSpc>
                      <a:spcPct val="120000"/>
                    </a:lnSpc>
                    <a:buClr>
                      <a:schemeClr val="bg2"/>
                    </a:buClr>
                  </a:pPr>
                  <a:r>
                    <a:rPr lang="zh-CN" altLang="en-US" sz="3000" dirty="0">
                      <a:latin typeface="微软雅黑" panose="020B0503020204020204" charset="-122"/>
                      <a:ea typeface="微软雅黑" panose="020B0503020204020204" charset="-122"/>
                    </a:rPr>
                    <a:t>启动客户端</a:t>
                  </a:r>
                </a:p>
              </p:txBody>
            </p:sp>
          </p:grpSp>
        </p:grpSp>
        <p:grpSp>
          <p:nvGrpSpPr>
            <p:cNvPr id="58" name="千图PPT彼岸天：ID 8661124库_组合 57"/>
            <p:cNvGrpSpPr/>
            <p:nvPr/>
          </p:nvGrpSpPr>
          <p:grpSpPr>
            <a:xfrm>
              <a:off x="8197" y="3809"/>
              <a:ext cx="5744" cy="2178"/>
              <a:chOff x="5205400" y="2419004"/>
              <a:chExt cx="3647214" cy="1383307"/>
            </a:xfrm>
          </p:grpSpPr>
          <p:cxnSp>
            <p:nvCxnSpPr>
              <p:cNvPr id="19" name="Straight Arrow Connector 94"/>
              <p:cNvCxnSpPr/>
              <p:nvPr/>
            </p:nvCxnSpPr>
            <p:spPr>
              <a:xfrm flipV="1">
                <a:off x="6420799" y="2419004"/>
                <a:ext cx="294840" cy="152908"/>
              </a:xfrm>
              <a:prstGeom prst="straightConnector1">
                <a:avLst/>
              </a:prstGeom>
              <a:ln>
                <a:solidFill>
                  <a:schemeClr val="accent3">
                    <a:alpha val="34000"/>
                  </a:schemeClr>
                </a:solidFill>
                <a:headEnd type="none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2"/>
              <p:cNvGrpSpPr/>
              <p:nvPr/>
            </p:nvGrpSpPr>
            <p:grpSpPr>
              <a:xfrm>
                <a:off x="5205400" y="2571912"/>
                <a:ext cx="1235113" cy="1230399"/>
                <a:chOff x="5205400" y="2571912"/>
                <a:chExt cx="1235113" cy="1230399"/>
              </a:xfrm>
            </p:grpSpPr>
            <p:sp>
              <p:nvSpPr>
                <p:cNvPr id="26" name="Teardrop 93"/>
                <p:cNvSpPr>
                  <a:spLocks noChangeAspect="1"/>
                </p:cNvSpPr>
                <p:nvPr/>
              </p:nvSpPr>
              <p:spPr>
                <a:xfrm>
                  <a:off x="5205400" y="2583344"/>
                  <a:ext cx="1218967" cy="1218967"/>
                </a:xfrm>
                <a:prstGeom prst="teardrop">
                  <a:avLst/>
                </a:prstGeom>
                <a:solidFill>
                  <a:srgbClr val="9F7F92">
                    <a:alpha val="91000"/>
                  </a:srgbClr>
                </a:solidFill>
                <a:ln w="9525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grpSp>
              <p:nvGrpSpPr>
                <p:cNvPr id="27" name="Group 95"/>
                <p:cNvGrpSpPr/>
                <p:nvPr/>
              </p:nvGrpSpPr>
              <p:grpSpPr bwMode="auto">
                <a:xfrm>
                  <a:off x="5659106" y="3024091"/>
                  <a:ext cx="311553" cy="314606"/>
                  <a:chOff x="0" y="0"/>
                  <a:chExt cx="436" cy="438"/>
                </a:xfrm>
                <a:solidFill>
                  <a:schemeClr val="tx1"/>
                </a:solidFill>
              </p:grpSpPr>
              <p:sp>
                <p:nvSpPr>
                  <p:cNvPr id="29" name="Freeform: Shape 97"/>
                  <p:cNvSpPr/>
                  <p:nvPr/>
                </p:nvSpPr>
                <p:spPr bwMode="auto">
                  <a:xfrm>
                    <a:off x="0" y="0"/>
                    <a:ext cx="219" cy="4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7217" y="7218"/>
                        </a:moveTo>
                        <a:lnTo>
                          <a:pt x="0" y="7218"/>
                        </a:lnTo>
                        <a:lnTo>
                          <a:pt x="0" y="14420"/>
                        </a:lnTo>
                        <a:lnTo>
                          <a:pt x="7266" y="14420"/>
                        </a:lnTo>
                        <a:lnTo>
                          <a:pt x="21600" y="21600"/>
                        </a:lnTo>
                        <a:lnTo>
                          <a:pt x="21600" y="0"/>
                        </a:lnTo>
                        <a:lnTo>
                          <a:pt x="7217" y="7218"/>
                        </a:lnTo>
                        <a:close/>
                        <a:moveTo>
                          <a:pt x="7217" y="7218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30" name="Freeform: Shape 98"/>
                  <p:cNvSpPr/>
                  <p:nvPr/>
                </p:nvSpPr>
                <p:spPr bwMode="auto">
                  <a:xfrm>
                    <a:off x="255" y="128"/>
                    <a:ext cx="72" cy="18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1600" h="21600">
                        <a:moveTo>
                          <a:pt x="6662" y="0"/>
                        </a:moveTo>
                        <a:lnTo>
                          <a:pt x="0" y="5104"/>
                        </a:lnTo>
                        <a:lnTo>
                          <a:pt x="0" y="5227"/>
                        </a:lnTo>
                        <a:cubicBezTo>
                          <a:pt x="4177" y="6554"/>
                          <a:pt x="6906" y="8552"/>
                          <a:pt x="6906" y="10815"/>
                        </a:cubicBezTo>
                        <a:cubicBezTo>
                          <a:pt x="6906" y="13076"/>
                          <a:pt x="4177" y="15074"/>
                          <a:pt x="0" y="16399"/>
                        </a:cubicBezTo>
                        <a:lnTo>
                          <a:pt x="0" y="16419"/>
                        </a:lnTo>
                        <a:lnTo>
                          <a:pt x="6761" y="21600"/>
                        </a:lnTo>
                        <a:cubicBezTo>
                          <a:pt x="15697" y="19281"/>
                          <a:pt x="21600" y="15322"/>
                          <a:pt x="21600" y="10815"/>
                        </a:cubicBezTo>
                        <a:cubicBezTo>
                          <a:pt x="21600" y="6290"/>
                          <a:pt x="15656" y="2316"/>
                          <a:pt x="6662" y="0"/>
                        </a:cubicBezTo>
                        <a:close/>
                        <a:moveTo>
                          <a:pt x="6662" y="0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31" name="Freeform: Shape 99"/>
                  <p:cNvSpPr/>
                  <p:nvPr/>
                </p:nvSpPr>
                <p:spPr bwMode="auto">
                  <a:xfrm>
                    <a:off x="304" y="32"/>
                    <a:ext cx="132" cy="37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806"/>
                        </a:moveTo>
                        <a:cubicBezTo>
                          <a:pt x="21600" y="6166"/>
                          <a:pt x="14312" y="2129"/>
                          <a:pt x="3535" y="0"/>
                        </a:cubicBezTo>
                        <a:lnTo>
                          <a:pt x="0" y="2428"/>
                        </a:lnTo>
                        <a:lnTo>
                          <a:pt x="0" y="2486"/>
                        </a:lnTo>
                        <a:cubicBezTo>
                          <a:pt x="8174" y="4161"/>
                          <a:pt x="13692" y="7258"/>
                          <a:pt x="13692" y="10806"/>
                        </a:cubicBezTo>
                        <a:cubicBezTo>
                          <a:pt x="13692" y="14353"/>
                          <a:pt x="8174" y="17451"/>
                          <a:pt x="0" y="19125"/>
                        </a:cubicBezTo>
                        <a:lnTo>
                          <a:pt x="0" y="19132"/>
                        </a:lnTo>
                        <a:lnTo>
                          <a:pt x="3593" y="21600"/>
                        </a:lnTo>
                        <a:cubicBezTo>
                          <a:pt x="14338" y="19467"/>
                          <a:pt x="21600" y="15436"/>
                          <a:pt x="21600" y="10806"/>
                        </a:cubicBezTo>
                        <a:close/>
                        <a:moveTo>
                          <a:pt x="21600" y="10806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sp>
              <p:nvSpPr>
                <p:cNvPr id="28" name="Rectangle 96"/>
                <p:cNvSpPr/>
                <p:nvPr/>
              </p:nvSpPr>
              <p:spPr>
                <a:xfrm>
                  <a:off x="5999367" y="2571912"/>
                  <a:ext cx="441146" cy="507831"/>
                </a:xfrm>
                <a:prstGeom prst="rect">
                  <a:avLst/>
                </a:prstGeom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350">
                      <a:solidFill>
                        <a:srgbClr val="FFFFFF"/>
                      </a:solidFill>
                    </a:rPr>
                    <a:t>03</a:t>
                  </a:r>
                </a:p>
              </p:txBody>
            </p:sp>
          </p:grpSp>
          <p:sp>
            <p:nvSpPr>
              <p:cNvPr id="32" name="TextBox 63"/>
              <p:cNvSpPr txBox="1"/>
              <p:nvPr/>
            </p:nvSpPr>
            <p:spPr>
              <a:xfrm>
                <a:off x="6440513" y="2695423"/>
                <a:ext cx="2412101" cy="261894"/>
              </a:xfrm>
              <a:prstGeom prst="rect">
                <a:avLst/>
              </a:prstGeom>
              <a:noFill/>
            </p:spPr>
            <p:txBody>
              <a:bodyPr wrap="none" lIns="108000" tIns="0" rIns="0" bIns="0">
                <a:normAutofit/>
              </a:bodyPr>
              <a:lstStyle/>
              <a:p>
                <a:endPara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57" name="千图PPT彼岸天：ID 8661124库_组合 56"/>
            <p:cNvGrpSpPr/>
            <p:nvPr/>
          </p:nvGrpSpPr>
          <p:grpSpPr>
            <a:xfrm>
              <a:off x="5880" y="5590"/>
              <a:ext cx="7174" cy="2161"/>
              <a:chOff x="3733923" y="3549335"/>
              <a:chExt cx="4555624" cy="1372649"/>
            </a:xfrm>
          </p:grpSpPr>
          <p:cxnSp>
            <p:nvCxnSpPr>
              <p:cNvPr id="34" name="Straight Arrow Connector 89"/>
              <p:cNvCxnSpPr/>
              <p:nvPr/>
            </p:nvCxnSpPr>
            <p:spPr>
              <a:xfrm flipV="1">
                <a:off x="4953416" y="3549335"/>
                <a:ext cx="294840" cy="152908"/>
              </a:xfrm>
              <a:prstGeom prst="straightConnector1">
                <a:avLst/>
              </a:prstGeom>
              <a:ln>
                <a:solidFill>
                  <a:srgbClr val="4D7CA3">
                    <a:alpha val="34000"/>
                  </a:srgbClr>
                </a:solidFill>
                <a:headEnd type="none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"/>
              <p:cNvGrpSpPr/>
              <p:nvPr/>
            </p:nvGrpSpPr>
            <p:grpSpPr>
              <a:xfrm>
                <a:off x="3733923" y="3702243"/>
                <a:ext cx="1230826" cy="1218967"/>
                <a:chOff x="3733923" y="3702243"/>
                <a:chExt cx="1230826" cy="1218967"/>
              </a:xfrm>
            </p:grpSpPr>
            <p:sp>
              <p:nvSpPr>
                <p:cNvPr id="36" name="Teardrop 88"/>
                <p:cNvSpPr>
                  <a:spLocks noChangeAspect="1"/>
                </p:cNvSpPr>
                <p:nvPr/>
              </p:nvSpPr>
              <p:spPr>
                <a:xfrm>
                  <a:off x="3733923" y="3702243"/>
                  <a:ext cx="1218968" cy="1218967"/>
                </a:xfrm>
                <a:prstGeom prst="teardrop">
                  <a:avLst/>
                </a:prstGeom>
                <a:solidFill>
                  <a:srgbClr val="69565B">
                    <a:alpha val="91000"/>
                  </a:srgbClr>
                </a:solidFill>
                <a:ln w="9525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sp>
              <p:nvSpPr>
                <p:cNvPr id="37" name="Freeform: Shape 90"/>
                <p:cNvSpPr/>
                <p:nvPr/>
              </p:nvSpPr>
              <p:spPr bwMode="auto">
                <a:xfrm>
                  <a:off x="4141299" y="4107078"/>
                  <a:ext cx="409295" cy="409295"/>
                </a:xfrm>
                <a:custGeom>
                  <a:avLst/>
                  <a:gdLst>
                    <a:gd name="T0" fmla="*/ 203214612 w 21441"/>
                    <a:gd name="T1" fmla="*/ 184548185 h 21440"/>
                    <a:gd name="T2" fmla="*/ 141532061 w 21441"/>
                    <a:gd name="T3" fmla="*/ 122815975 h 21440"/>
                    <a:gd name="T4" fmla="*/ 155746587 w 21441"/>
                    <a:gd name="T5" fmla="*/ 77946171 h 21440"/>
                    <a:gd name="T6" fmla="*/ 77882590 w 21441"/>
                    <a:gd name="T7" fmla="*/ 0 h 21440"/>
                    <a:gd name="T8" fmla="*/ 0 w 21441"/>
                    <a:gd name="T9" fmla="*/ 77946171 h 21440"/>
                    <a:gd name="T10" fmla="*/ 77872847 w 21441"/>
                    <a:gd name="T11" fmla="*/ 155891448 h 21440"/>
                    <a:gd name="T12" fmla="*/ 122889569 w 21441"/>
                    <a:gd name="T13" fmla="*/ 141539158 h 21440"/>
                    <a:gd name="T14" fmla="*/ 184533138 w 21441"/>
                    <a:gd name="T15" fmla="*/ 203243120 h 21440"/>
                    <a:gd name="T16" fmla="*/ 204154170 w 21441"/>
                    <a:gd name="T17" fmla="*/ 204182663 h 21440"/>
                    <a:gd name="T18" fmla="*/ 203214612 w 21441"/>
                    <a:gd name="T19" fmla="*/ 184548185 h 21440"/>
                    <a:gd name="T20" fmla="*/ 25967005 w 21441"/>
                    <a:gd name="T21" fmla="*/ 77946171 h 21440"/>
                    <a:gd name="T22" fmla="*/ 77872847 w 21441"/>
                    <a:gd name="T23" fmla="*/ 26000928 h 21440"/>
                    <a:gd name="T24" fmla="*/ 129778600 w 21441"/>
                    <a:gd name="T25" fmla="*/ 77946171 h 21440"/>
                    <a:gd name="T26" fmla="*/ 77872847 w 21441"/>
                    <a:gd name="T27" fmla="*/ 129900273 h 21440"/>
                    <a:gd name="T28" fmla="*/ 25967005 w 21441"/>
                    <a:gd name="T29" fmla="*/ 77946171 h 21440"/>
                    <a:gd name="T30" fmla="*/ 25967005 w 21441"/>
                    <a:gd name="T31" fmla="*/ 77946171 h 2144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441" h="21440">
                      <a:moveTo>
                        <a:pt x="20973" y="19043"/>
                      </a:moveTo>
                      <a:lnTo>
                        <a:pt x="14607" y="12673"/>
                      </a:lnTo>
                      <a:cubicBezTo>
                        <a:pt x="15530" y="11363"/>
                        <a:pt x="16074" y="9767"/>
                        <a:pt x="16074" y="8043"/>
                      </a:cubicBezTo>
                      <a:cubicBezTo>
                        <a:pt x="16074" y="3601"/>
                        <a:pt x="12476" y="0"/>
                        <a:pt x="8038" y="0"/>
                      </a:cubicBezTo>
                      <a:cubicBezTo>
                        <a:pt x="3599" y="0"/>
                        <a:pt x="0" y="3601"/>
                        <a:pt x="0" y="8043"/>
                      </a:cubicBezTo>
                      <a:cubicBezTo>
                        <a:pt x="0" y="12485"/>
                        <a:pt x="3599" y="16086"/>
                        <a:pt x="8037" y="16086"/>
                      </a:cubicBezTo>
                      <a:cubicBezTo>
                        <a:pt x="9768" y="16086"/>
                        <a:pt x="11371" y="15537"/>
                        <a:pt x="12683" y="14605"/>
                      </a:cubicBezTo>
                      <a:lnTo>
                        <a:pt x="19045" y="20972"/>
                      </a:lnTo>
                      <a:cubicBezTo>
                        <a:pt x="19629" y="21556"/>
                        <a:pt x="20540" y="21600"/>
                        <a:pt x="21070" y="21069"/>
                      </a:cubicBezTo>
                      <a:cubicBezTo>
                        <a:pt x="21600" y="20539"/>
                        <a:pt x="21556" y="19627"/>
                        <a:pt x="20973" y="19043"/>
                      </a:cubicBezTo>
                      <a:close/>
                      <a:moveTo>
                        <a:pt x="2680" y="8043"/>
                      </a:moveTo>
                      <a:cubicBezTo>
                        <a:pt x="2680" y="5087"/>
                        <a:pt x="5083" y="2683"/>
                        <a:pt x="8037" y="2683"/>
                      </a:cubicBezTo>
                      <a:cubicBezTo>
                        <a:pt x="10991" y="2683"/>
                        <a:pt x="13394" y="5087"/>
                        <a:pt x="13394" y="8043"/>
                      </a:cubicBezTo>
                      <a:cubicBezTo>
                        <a:pt x="13394" y="10999"/>
                        <a:pt x="10991" y="13404"/>
                        <a:pt x="8037" y="13404"/>
                      </a:cubicBezTo>
                      <a:cubicBezTo>
                        <a:pt x="5083" y="13404"/>
                        <a:pt x="2680" y="10999"/>
                        <a:pt x="2680" y="8043"/>
                      </a:cubicBezTo>
                      <a:close/>
                      <a:moveTo>
                        <a:pt x="2680" y="804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sp>
              <p:nvSpPr>
                <p:cNvPr id="38" name="Rectangle 91"/>
                <p:cNvSpPr/>
                <p:nvPr/>
              </p:nvSpPr>
              <p:spPr>
                <a:xfrm>
                  <a:off x="4523603" y="3711350"/>
                  <a:ext cx="441146" cy="507831"/>
                </a:xfrm>
                <a:prstGeom prst="rect">
                  <a:avLst/>
                </a:prstGeom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350">
                      <a:solidFill>
                        <a:srgbClr val="FFFFFF"/>
                      </a:solidFill>
                    </a:rPr>
                    <a:t>02</a:t>
                  </a:r>
                </a:p>
              </p:txBody>
            </p:sp>
          </p:grpSp>
          <p:grpSp>
            <p:nvGrpSpPr>
              <p:cNvPr id="39" name="Group 65"/>
              <p:cNvGrpSpPr/>
              <p:nvPr/>
            </p:nvGrpSpPr>
            <p:grpSpPr>
              <a:xfrm>
                <a:off x="4964749" y="3848619"/>
                <a:ext cx="3324798" cy="1073365"/>
                <a:chOff x="3141124" y="4901145"/>
                <a:chExt cx="3324798" cy="1073365"/>
              </a:xfrm>
            </p:grpSpPr>
            <p:sp>
              <p:nvSpPr>
                <p:cNvPr id="40" name="TextBox 66"/>
                <p:cNvSpPr txBox="1"/>
                <p:nvPr/>
              </p:nvSpPr>
              <p:spPr>
                <a:xfrm>
                  <a:off x="3141124" y="4901145"/>
                  <a:ext cx="2412101" cy="261894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>
                  <a:normAutofit/>
                </a:bodyPr>
                <a:lstStyle/>
                <a:p>
                  <a:endParaRPr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1" name="TextBox 67"/>
                <p:cNvSpPr txBox="1"/>
                <p:nvPr/>
              </p:nvSpPr>
              <p:spPr>
                <a:xfrm>
                  <a:off x="3141124" y="5162817"/>
                  <a:ext cx="3324798" cy="811693"/>
                </a:xfrm>
                <a:prstGeom prst="rect">
                  <a:avLst/>
                </a:prstGeom>
                <a:noFill/>
              </p:spPr>
              <p:txBody>
                <a:bodyPr wrap="square" lIns="108000" tIns="0" rIns="0" bIns="0">
                  <a:noAutofit/>
                </a:bodyPr>
                <a:lstStyle/>
                <a:p>
                  <a:pPr>
                    <a:lnSpc>
                      <a:spcPct val="120000"/>
                    </a:lnSpc>
                    <a:buClr>
                      <a:schemeClr val="bg2"/>
                    </a:buClr>
                  </a:pPr>
                  <a:r>
                    <a:rPr lang="zh-CN" altLang="en-US" sz="3000" dirty="0">
                      <a:latin typeface="微软雅黑" panose="020B0503020204020204" charset="-122"/>
                      <a:ea typeface="微软雅黑" panose="020B0503020204020204" charset="-122"/>
                    </a:rPr>
                    <a:t>判断启动信息</a:t>
                  </a:r>
                </a:p>
              </p:txBody>
            </p:sp>
          </p:grpSp>
        </p:grpSp>
        <p:grpSp>
          <p:nvGrpSpPr>
            <p:cNvPr id="42" name="千图PPT彼岸天：ID 8661124库_组合 1"/>
            <p:cNvGrpSpPr/>
            <p:nvPr/>
          </p:nvGrpSpPr>
          <p:grpSpPr>
            <a:xfrm>
              <a:off x="3592" y="7349"/>
              <a:ext cx="6690" cy="2168"/>
              <a:chOff x="2280709" y="4666381"/>
              <a:chExt cx="4248330" cy="1376468"/>
            </a:xfrm>
          </p:grpSpPr>
          <p:cxnSp>
            <p:nvCxnSpPr>
              <p:cNvPr id="43" name="Straight Arrow Connector 51"/>
              <p:cNvCxnSpPr/>
              <p:nvPr/>
            </p:nvCxnSpPr>
            <p:spPr>
              <a:xfrm flipV="1">
                <a:off x="3492477" y="4666381"/>
                <a:ext cx="294840" cy="152908"/>
              </a:xfrm>
              <a:prstGeom prst="straightConnector1">
                <a:avLst/>
              </a:prstGeom>
              <a:ln>
                <a:solidFill>
                  <a:schemeClr val="accent1">
                    <a:alpha val="34000"/>
                  </a:schemeClr>
                </a:solidFill>
                <a:headEnd type="none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6"/>
              <p:cNvGrpSpPr/>
              <p:nvPr/>
            </p:nvGrpSpPr>
            <p:grpSpPr>
              <a:xfrm>
                <a:off x="2280709" y="4819289"/>
                <a:ext cx="1231483" cy="1223560"/>
                <a:chOff x="2280709" y="4819289"/>
                <a:chExt cx="1231483" cy="1223560"/>
              </a:xfrm>
            </p:grpSpPr>
            <p:sp>
              <p:nvSpPr>
                <p:cNvPr id="45" name="Teardrop 50"/>
                <p:cNvSpPr>
                  <a:spLocks noChangeAspect="1"/>
                </p:cNvSpPr>
                <p:nvPr/>
              </p:nvSpPr>
              <p:spPr>
                <a:xfrm>
                  <a:off x="2280709" y="4823882"/>
                  <a:ext cx="1218968" cy="1218967"/>
                </a:xfrm>
                <a:prstGeom prst="teardrop">
                  <a:avLst/>
                </a:prstGeom>
                <a:solidFill>
                  <a:srgbClr val="9F7F92">
                    <a:alpha val="91000"/>
                  </a:srgbClr>
                </a:solidFill>
                <a:ln w="9525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350"/>
                </a:p>
              </p:txBody>
            </p:sp>
            <p:grpSp>
              <p:nvGrpSpPr>
                <p:cNvPr id="46" name="Group 5"/>
                <p:cNvGrpSpPr/>
                <p:nvPr/>
              </p:nvGrpSpPr>
              <p:grpSpPr>
                <a:xfrm>
                  <a:off x="2685545" y="5217289"/>
                  <a:ext cx="409295" cy="409295"/>
                  <a:chOff x="2685545" y="5217289"/>
                  <a:chExt cx="409295" cy="409295"/>
                </a:xfrm>
              </p:grpSpPr>
              <p:sp>
                <p:nvSpPr>
                  <p:cNvPr id="47" name="Freeform: Shape 54"/>
                  <p:cNvSpPr/>
                  <p:nvPr/>
                </p:nvSpPr>
                <p:spPr bwMode="auto">
                  <a:xfrm>
                    <a:off x="2685545" y="5217289"/>
                    <a:ext cx="409295" cy="40929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w 21600"/>
                      <a:gd name="T23" fmla="*/ 0 h 21600"/>
                      <a:gd name="T24" fmla="*/ 0 w 21600"/>
                      <a:gd name="T25" fmla="*/ 0 h 21600"/>
                      <a:gd name="T26" fmla="*/ 0 w 21600"/>
                      <a:gd name="T27" fmla="*/ 0 h 21600"/>
                      <a:gd name="T28" fmla="*/ 0 w 21600"/>
                      <a:gd name="T29" fmla="*/ 0 h 21600"/>
                      <a:gd name="T30" fmla="*/ 0 w 21600"/>
                      <a:gd name="T31" fmla="*/ 0 h 21600"/>
                      <a:gd name="T32" fmla="*/ 0 w 21600"/>
                      <a:gd name="T33" fmla="*/ 0 h 21600"/>
                      <a:gd name="T34" fmla="*/ 0 w 21600"/>
                      <a:gd name="T35" fmla="*/ 0 h 21600"/>
                      <a:gd name="T36" fmla="*/ 0 w 21600"/>
                      <a:gd name="T37" fmla="*/ 0 h 21600"/>
                      <a:gd name="T38" fmla="*/ 0 w 21600"/>
                      <a:gd name="T39" fmla="*/ 0 h 21600"/>
                      <a:gd name="T40" fmla="*/ 0 w 21600"/>
                      <a:gd name="T41" fmla="*/ 0 h 21600"/>
                      <a:gd name="T42" fmla="*/ 0 w 21600"/>
                      <a:gd name="T43" fmla="*/ 0 h 21600"/>
                      <a:gd name="T44" fmla="*/ 0 w 21600"/>
                      <a:gd name="T45" fmla="*/ 0 h 21600"/>
                      <a:gd name="T46" fmla="*/ 0 w 21600"/>
                      <a:gd name="T47" fmla="*/ 0 h 21600"/>
                      <a:gd name="T48" fmla="*/ 0 w 21600"/>
                      <a:gd name="T49" fmla="*/ 0 h 21600"/>
                      <a:gd name="T50" fmla="*/ 0 w 21600"/>
                      <a:gd name="T51" fmla="*/ 0 h 21600"/>
                      <a:gd name="T52" fmla="*/ 0 w 21600"/>
                      <a:gd name="T53" fmla="*/ 0 h 21600"/>
                      <a:gd name="T54" fmla="*/ 0 w 21600"/>
                      <a:gd name="T55" fmla="*/ 0 h 21600"/>
                      <a:gd name="T56" fmla="*/ 0 w 21600"/>
                      <a:gd name="T57" fmla="*/ 0 h 21600"/>
                      <a:gd name="T58" fmla="*/ 0 w 21600"/>
                      <a:gd name="T59" fmla="*/ 0 h 21600"/>
                      <a:gd name="T60" fmla="*/ 0 w 21600"/>
                      <a:gd name="T61" fmla="*/ 0 h 21600"/>
                      <a:gd name="T62" fmla="*/ 0 w 21600"/>
                      <a:gd name="T63" fmla="*/ 0 h 21600"/>
                      <a:gd name="T64" fmla="*/ 0 w 21600"/>
                      <a:gd name="T65" fmla="*/ 0 h 21600"/>
                      <a:gd name="T66" fmla="*/ 0 w 21600"/>
                      <a:gd name="T67" fmla="*/ 0 h 21600"/>
                      <a:gd name="T68" fmla="*/ 0 w 21600"/>
                      <a:gd name="T69" fmla="*/ 0 h 21600"/>
                      <a:gd name="T70" fmla="*/ 0 w 21600"/>
                      <a:gd name="T71" fmla="*/ 0 h 21600"/>
                      <a:gd name="T72" fmla="*/ 0 w 21600"/>
                      <a:gd name="T73" fmla="*/ 0 h 21600"/>
                      <a:gd name="T74" fmla="*/ 0 w 21600"/>
                      <a:gd name="T75" fmla="*/ 0 h 21600"/>
                      <a:gd name="T76" fmla="*/ 0 w 21600"/>
                      <a:gd name="T77" fmla="*/ 0 h 21600"/>
                      <a:gd name="T78" fmla="*/ 0 w 21600"/>
                      <a:gd name="T79" fmla="*/ 0 h 21600"/>
                      <a:gd name="T80" fmla="*/ 0 w 21600"/>
                      <a:gd name="T81" fmla="*/ 0 h 21600"/>
                      <a:gd name="T82" fmla="*/ 0 w 21600"/>
                      <a:gd name="T83" fmla="*/ 0 h 21600"/>
                      <a:gd name="T84" fmla="*/ 0 w 21600"/>
                      <a:gd name="T85" fmla="*/ 0 h 21600"/>
                      <a:gd name="T86" fmla="*/ 0 w 21600"/>
                      <a:gd name="T87" fmla="*/ 0 h 21600"/>
                      <a:gd name="T88" fmla="*/ 0 w 21600"/>
                      <a:gd name="T89" fmla="*/ 0 h 21600"/>
                      <a:gd name="T90" fmla="*/ 0 w 21600"/>
                      <a:gd name="T91" fmla="*/ 0 h 21600"/>
                      <a:gd name="T92" fmla="*/ 0 w 21600"/>
                      <a:gd name="T93" fmla="*/ 0 h 21600"/>
                      <a:gd name="T94" fmla="*/ 0 w 21600"/>
                      <a:gd name="T95" fmla="*/ 0 h 21600"/>
                      <a:gd name="T96" fmla="*/ 0 w 21600"/>
                      <a:gd name="T97" fmla="*/ 0 h 21600"/>
                      <a:gd name="T98" fmla="*/ 0 w 21600"/>
                      <a:gd name="T99" fmla="*/ 0 h 21600"/>
                      <a:gd name="T100" fmla="*/ 0 w 21600"/>
                      <a:gd name="T101" fmla="*/ 0 h 21600"/>
                      <a:gd name="T102" fmla="*/ 0 w 21600"/>
                      <a:gd name="T103" fmla="*/ 0 h 21600"/>
                      <a:gd name="T104" fmla="*/ 0 w 21600"/>
                      <a:gd name="T105" fmla="*/ 0 h 21600"/>
                      <a:gd name="T106" fmla="*/ 0 w 21600"/>
                      <a:gd name="T107" fmla="*/ 0 h 21600"/>
                      <a:gd name="T108" fmla="*/ 0 w 21600"/>
                      <a:gd name="T109" fmla="*/ 0 h 21600"/>
                      <a:gd name="T110" fmla="*/ 0 w 21600"/>
                      <a:gd name="T111" fmla="*/ 0 h 21600"/>
                      <a:gd name="T112" fmla="*/ 0 w 21600"/>
                      <a:gd name="T113" fmla="*/ 0 h 21600"/>
                      <a:gd name="T114" fmla="*/ 0 w 21600"/>
                      <a:gd name="T115" fmla="*/ 0 h 21600"/>
                      <a:gd name="T116" fmla="*/ 0 w 21600"/>
                      <a:gd name="T117" fmla="*/ 0 h 21600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0"/>
                        </a:moveTo>
                        <a:cubicBezTo>
                          <a:pt x="4835" y="0"/>
                          <a:pt x="0" y="4835"/>
                          <a:pt x="0" y="10800"/>
                        </a:cubicBezTo>
                        <a:cubicBezTo>
                          <a:pt x="0" y="16765"/>
                          <a:pt x="4835" y="21600"/>
                          <a:pt x="10800" y="21600"/>
                        </a:cubicBezTo>
                        <a:cubicBezTo>
                          <a:pt x="16765" y="21600"/>
                          <a:pt x="21600" y="16765"/>
                          <a:pt x="21600" y="10800"/>
                        </a:cubicBezTo>
                        <a:cubicBezTo>
                          <a:pt x="21600" y="4835"/>
                          <a:pt x="16765" y="0"/>
                          <a:pt x="10800" y="0"/>
                        </a:cubicBezTo>
                        <a:close/>
                        <a:moveTo>
                          <a:pt x="17951" y="7646"/>
                        </a:moveTo>
                        <a:cubicBezTo>
                          <a:pt x="18069" y="7639"/>
                          <a:pt x="18121" y="7531"/>
                          <a:pt x="18225" y="7500"/>
                        </a:cubicBezTo>
                        <a:cubicBezTo>
                          <a:pt x="18420" y="7442"/>
                          <a:pt x="18352" y="7564"/>
                          <a:pt x="18447" y="7660"/>
                        </a:cubicBezTo>
                        <a:cubicBezTo>
                          <a:pt x="18529" y="7660"/>
                          <a:pt x="18346" y="7716"/>
                          <a:pt x="18334" y="7716"/>
                        </a:cubicBezTo>
                        <a:cubicBezTo>
                          <a:pt x="18252" y="7747"/>
                          <a:pt x="18257" y="7731"/>
                          <a:pt x="18192" y="7731"/>
                        </a:cubicBezTo>
                        <a:cubicBezTo>
                          <a:pt x="18166" y="7764"/>
                          <a:pt x="18232" y="7915"/>
                          <a:pt x="18248" y="7915"/>
                        </a:cubicBezTo>
                        <a:cubicBezTo>
                          <a:pt x="18307" y="8002"/>
                          <a:pt x="18338" y="7946"/>
                          <a:pt x="18332" y="8076"/>
                        </a:cubicBezTo>
                        <a:cubicBezTo>
                          <a:pt x="18326" y="8193"/>
                          <a:pt x="18422" y="8085"/>
                          <a:pt x="18461" y="8085"/>
                        </a:cubicBezTo>
                        <a:cubicBezTo>
                          <a:pt x="18461" y="8156"/>
                          <a:pt x="18566" y="8214"/>
                          <a:pt x="18574" y="8297"/>
                        </a:cubicBezTo>
                        <a:cubicBezTo>
                          <a:pt x="18528" y="8303"/>
                          <a:pt x="18423" y="8283"/>
                          <a:pt x="18404" y="8297"/>
                        </a:cubicBezTo>
                        <a:cubicBezTo>
                          <a:pt x="18411" y="8380"/>
                          <a:pt x="18461" y="8380"/>
                          <a:pt x="18461" y="8453"/>
                        </a:cubicBezTo>
                        <a:cubicBezTo>
                          <a:pt x="18549" y="8453"/>
                          <a:pt x="18392" y="8680"/>
                          <a:pt x="18546" y="8680"/>
                        </a:cubicBezTo>
                        <a:cubicBezTo>
                          <a:pt x="18510" y="8823"/>
                          <a:pt x="18267" y="8774"/>
                          <a:pt x="18234" y="8638"/>
                        </a:cubicBezTo>
                        <a:cubicBezTo>
                          <a:pt x="17995" y="8584"/>
                          <a:pt x="18122" y="8416"/>
                          <a:pt x="18114" y="8284"/>
                        </a:cubicBezTo>
                        <a:cubicBezTo>
                          <a:pt x="18104" y="8108"/>
                          <a:pt x="17951" y="8050"/>
                          <a:pt x="17951" y="7915"/>
                        </a:cubicBezTo>
                        <a:cubicBezTo>
                          <a:pt x="17826" y="7915"/>
                          <a:pt x="17951" y="7670"/>
                          <a:pt x="17951" y="7646"/>
                        </a:cubicBezTo>
                        <a:close/>
                        <a:moveTo>
                          <a:pt x="17869" y="15860"/>
                        </a:moveTo>
                        <a:cubicBezTo>
                          <a:pt x="17880" y="15711"/>
                          <a:pt x="17855" y="15455"/>
                          <a:pt x="17923" y="15455"/>
                        </a:cubicBezTo>
                        <a:cubicBezTo>
                          <a:pt x="17923" y="15341"/>
                          <a:pt x="17986" y="15185"/>
                          <a:pt x="17994" y="15044"/>
                        </a:cubicBezTo>
                        <a:cubicBezTo>
                          <a:pt x="18017" y="15044"/>
                          <a:pt x="18041" y="15044"/>
                          <a:pt x="18065" y="15044"/>
                        </a:cubicBezTo>
                        <a:cubicBezTo>
                          <a:pt x="18065" y="15015"/>
                          <a:pt x="18058" y="14913"/>
                          <a:pt x="18107" y="14888"/>
                        </a:cubicBezTo>
                        <a:cubicBezTo>
                          <a:pt x="18107" y="14812"/>
                          <a:pt x="18303" y="14778"/>
                          <a:pt x="18192" y="14676"/>
                        </a:cubicBezTo>
                        <a:cubicBezTo>
                          <a:pt x="18145" y="14660"/>
                          <a:pt x="18107" y="14451"/>
                          <a:pt x="18107" y="14378"/>
                        </a:cubicBezTo>
                        <a:cubicBezTo>
                          <a:pt x="18046" y="14439"/>
                          <a:pt x="18138" y="14619"/>
                          <a:pt x="17994" y="14619"/>
                        </a:cubicBezTo>
                        <a:cubicBezTo>
                          <a:pt x="17994" y="14447"/>
                          <a:pt x="17802" y="14718"/>
                          <a:pt x="17966" y="14718"/>
                        </a:cubicBezTo>
                        <a:cubicBezTo>
                          <a:pt x="17966" y="14874"/>
                          <a:pt x="17765" y="14803"/>
                          <a:pt x="17696" y="14761"/>
                        </a:cubicBezTo>
                        <a:cubicBezTo>
                          <a:pt x="17662" y="14847"/>
                          <a:pt x="17637" y="14882"/>
                          <a:pt x="17739" y="14903"/>
                        </a:cubicBezTo>
                        <a:cubicBezTo>
                          <a:pt x="17698" y="15025"/>
                          <a:pt x="17655" y="14946"/>
                          <a:pt x="17597" y="14903"/>
                        </a:cubicBezTo>
                        <a:cubicBezTo>
                          <a:pt x="17540" y="15073"/>
                          <a:pt x="17410" y="16061"/>
                          <a:pt x="17786" y="15978"/>
                        </a:cubicBezTo>
                        <a:cubicBezTo>
                          <a:pt x="16200" y="18114"/>
                          <a:pt x="13659" y="19500"/>
                          <a:pt x="10800" y="19500"/>
                        </a:cubicBezTo>
                        <a:cubicBezTo>
                          <a:pt x="6003" y="19500"/>
                          <a:pt x="2100" y="15597"/>
                          <a:pt x="2100" y="10800"/>
                        </a:cubicBezTo>
                        <a:cubicBezTo>
                          <a:pt x="2100" y="9473"/>
                          <a:pt x="2400" y="8214"/>
                          <a:pt x="2934" y="7088"/>
                        </a:cubicBezTo>
                        <a:cubicBezTo>
                          <a:pt x="2934" y="7089"/>
                          <a:pt x="2936" y="7091"/>
                          <a:pt x="2936" y="7093"/>
                        </a:cubicBezTo>
                        <a:cubicBezTo>
                          <a:pt x="3188" y="7294"/>
                          <a:pt x="3192" y="7631"/>
                          <a:pt x="3192" y="7901"/>
                        </a:cubicBezTo>
                        <a:cubicBezTo>
                          <a:pt x="3158" y="8054"/>
                          <a:pt x="3234" y="8236"/>
                          <a:pt x="3234" y="8383"/>
                        </a:cubicBezTo>
                        <a:cubicBezTo>
                          <a:pt x="3305" y="8418"/>
                          <a:pt x="3432" y="8638"/>
                          <a:pt x="3432" y="8709"/>
                        </a:cubicBezTo>
                        <a:cubicBezTo>
                          <a:pt x="3435" y="8709"/>
                          <a:pt x="3594" y="8932"/>
                          <a:pt x="3603" y="8949"/>
                        </a:cubicBezTo>
                        <a:cubicBezTo>
                          <a:pt x="3792" y="8949"/>
                          <a:pt x="3886" y="9032"/>
                          <a:pt x="3886" y="9205"/>
                        </a:cubicBezTo>
                        <a:cubicBezTo>
                          <a:pt x="3876" y="9205"/>
                          <a:pt x="4000" y="9469"/>
                          <a:pt x="4042" y="9502"/>
                        </a:cubicBezTo>
                        <a:cubicBezTo>
                          <a:pt x="4042" y="9577"/>
                          <a:pt x="4155" y="9849"/>
                          <a:pt x="4226" y="9885"/>
                        </a:cubicBezTo>
                        <a:cubicBezTo>
                          <a:pt x="4226" y="10115"/>
                          <a:pt x="4784" y="10484"/>
                          <a:pt x="4465" y="9943"/>
                        </a:cubicBezTo>
                        <a:cubicBezTo>
                          <a:pt x="4436" y="9894"/>
                          <a:pt x="4289" y="9616"/>
                          <a:pt x="4255" y="9616"/>
                        </a:cubicBezTo>
                        <a:cubicBezTo>
                          <a:pt x="4255" y="9525"/>
                          <a:pt x="4068" y="9420"/>
                          <a:pt x="4090" y="9342"/>
                        </a:cubicBezTo>
                        <a:cubicBezTo>
                          <a:pt x="4124" y="9221"/>
                          <a:pt x="4340" y="9498"/>
                          <a:pt x="4340" y="9559"/>
                        </a:cubicBezTo>
                        <a:cubicBezTo>
                          <a:pt x="4371" y="9559"/>
                          <a:pt x="4453" y="9741"/>
                          <a:pt x="4453" y="9758"/>
                        </a:cubicBezTo>
                        <a:cubicBezTo>
                          <a:pt x="4505" y="9758"/>
                          <a:pt x="4709" y="9909"/>
                          <a:pt x="4709" y="9999"/>
                        </a:cubicBezTo>
                        <a:cubicBezTo>
                          <a:pt x="4856" y="9999"/>
                          <a:pt x="4940" y="10367"/>
                          <a:pt x="4945" y="10471"/>
                        </a:cubicBezTo>
                        <a:cubicBezTo>
                          <a:pt x="4948" y="10558"/>
                          <a:pt x="4996" y="10792"/>
                          <a:pt x="5120" y="10792"/>
                        </a:cubicBezTo>
                        <a:cubicBezTo>
                          <a:pt x="5174" y="10900"/>
                          <a:pt x="5409" y="10861"/>
                          <a:pt x="5460" y="10962"/>
                        </a:cubicBezTo>
                        <a:cubicBezTo>
                          <a:pt x="5611" y="10962"/>
                          <a:pt x="5777" y="11075"/>
                          <a:pt x="5941" y="11075"/>
                        </a:cubicBezTo>
                        <a:cubicBezTo>
                          <a:pt x="6084" y="11075"/>
                          <a:pt x="6113" y="11246"/>
                          <a:pt x="6239" y="11246"/>
                        </a:cubicBezTo>
                        <a:cubicBezTo>
                          <a:pt x="6259" y="11285"/>
                          <a:pt x="6324" y="11271"/>
                          <a:pt x="6324" y="11302"/>
                        </a:cubicBezTo>
                        <a:cubicBezTo>
                          <a:pt x="6448" y="11302"/>
                          <a:pt x="6791" y="11496"/>
                          <a:pt x="6735" y="11642"/>
                        </a:cubicBezTo>
                        <a:cubicBezTo>
                          <a:pt x="6795" y="11672"/>
                          <a:pt x="6964" y="11843"/>
                          <a:pt x="6947" y="11926"/>
                        </a:cubicBezTo>
                        <a:cubicBezTo>
                          <a:pt x="6971" y="12095"/>
                          <a:pt x="7238" y="12086"/>
                          <a:pt x="7345" y="12138"/>
                        </a:cubicBezTo>
                        <a:cubicBezTo>
                          <a:pt x="7444" y="11839"/>
                          <a:pt x="7571" y="12122"/>
                          <a:pt x="7571" y="12266"/>
                        </a:cubicBezTo>
                        <a:cubicBezTo>
                          <a:pt x="7561" y="12313"/>
                          <a:pt x="7571" y="12512"/>
                          <a:pt x="7571" y="12606"/>
                        </a:cubicBezTo>
                        <a:cubicBezTo>
                          <a:pt x="7701" y="12606"/>
                          <a:pt x="7536" y="12818"/>
                          <a:pt x="7501" y="12677"/>
                        </a:cubicBezTo>
                        <a:cubicBezTo>
                          <a:pt x="7451" y="12698"/>
                          <a:pt x="7423" y="12736"/>
                          <a:pt x="7415" y="12790"/>
                        </a:cubicBezTo>
                        <a:cubicBezTo>
                          <a:pt x="7346" y="12790"/>
                          <a:pt x="7186" y="13220"/>
                          <a:pt x="7345" y="13272"/>
                        </a:cubicBezTo>
                        <a:cubicBezTo>
                          <a:pt x="7326" y="13439"/>
                          <a:pt x="7134" y="13582"/>
                          <a:pt x="7316" y="13683"/>
                        </a:cubicBezTo>
                        <a:cubicBezTo>
                          <a:pt x="7316" y="13672"/>
                          <a:pt x="7662" y="14179"/>
                          <a:pt x="7614" y="14179"/>
                        </a:cubicBezTo>
                        <a:cubicBezTo>
                          <a:pt x="7614" y="14259"/>
                          <a:pt x="7665" y="14355"/>
                          <a:pt x="7685" y="14420"/>
                        </a:cubicBezTo>
                        <a:cubicBezTo>
                          <a:pt x="7685" y="14567"/>
                          <a:pt x="7830" y="14902"/>
                          <a:pt x="8039" y="14902"/>
                        </a:cubicBezTo>
                        <a:cubicBezTo>
                          <a:pt x="8037" y="14898"/>
                          <a:pt x="8254" y="15129"/>
                          <a:pt x="8223" y="15129"/>
                        </a:cubicBezTo>
                        <a:cubicBezTo>
                          <a:pt x="8287" y="15511"/>
                          <a:pt x="8195" y="15751"/>
                          <a:pt x="8195" y="16163"/>
                        </a:cubicBezTo>
                        <a:cubicBezTo>
                          <a:pt x="8072" y="16163"/>
                          <a:pt x="8188" y="16989"/>
                          <a:pt x="8025" y="17071"/>
                        </a:cubicBezTo>
                        <a:cubicBezTo>
                          <a:pt x="7995" y="17203"/>
                          <a:pt x="7898" y="17312"/>
                          <a:pt x="7940" y="17396"/>
                        </a:cubicBezTo>
                        <a:cubicBezTo>
                          <a:pt x="7954" y="17531"/>
                          <a:pt x="7940" y="17666"/>
                          <a:pt x="7940" y="17779"/>
                        </a:cubicBezTo>
                        <a:cubicBezTo>
                          <a:pt x="7907" y="17779"/>
                          <a:pt x="7869" y="17962"/>
                          <a:pt x="7869" y="18006"/>
                        </a:cubicBezTo>
                        <a:cubicBezTo>
                          <a:pt x="7775" y="18006"/>
                          <a:pt x="7769" y="18709"/>
                          <a:pt x="7780" y="18957"/>
                        </a:cubicBezTo>
                        <a:cubicBezTo>
                          <a:pt x="8005" y="19041"/>
                          <a:pt x="8236" y="19114"/>
                          <a:pt x="8470" y="19179"/>
                        </a:cubicBezTo>
                        <a:cubicBezTo>
                          <a:pt x="8443" y="19138"/>
                          <a:pt x="8422" y="19094"/>
                          <a:pt x="8422" y="19040"/>
                        </a:cubicBezTo>
                        <a:cubicBezTo>
                          <a:pt x="8327" y="19040"/>
                          <a:pt x="8420" y="18785"/>
                          <a:pt x="8521" y="18785"/>
                        </a:cubicBezTo>
                        <a:cubicBezTo>
                          <a:pt x="8556" y="18663"/>
                          <a:pt x="8618" y="18661"/>
                          <a:pt x="8677" y="18572"/>
                        </a:cubicBezTo>
                        <a:cubicBezTo>
                          <a:pt x="8747" y="18572"/>
                          <a:pt x="8635" y="18459"/>
                          <a:pt x="8635" y="18530"/>
                        </a:cubicBezTo>
                        <a:cubicBezTo>
                          <a:pt x="8618" y="18530"/>
                          <a:pt x="8618" y="18575"/>
                          <a:pt x="8578" y="18586"/>
                        </a:cubicBezTo>
                        <a:cubicBezTo>
                          <a:pt x="8565" y="18552"/>
                          <a:pt x="8582" y="18516"/>
                          <a:pt x="8564" y="18516"/>
                        </a:cubicBezTo>
                        <a:cubicBezTo>
                          <a:pt x="8564" y="18436"/>
                          <a:pt x="8606" y="18359"/>
                          <a:pt x="8606" y="18275"/>
                        </a:cubicBezTo>
                        <a:cubicBezTo>
                          <a:pt x="8633" y="18275"/>
                          <a:pt x="8668" y="18173"/>
                          <a:pt x="8706" y="18147"/>
                        </a:cubicBezTo>
                        <a:cubicBezTo>
                          <a:pt x="8784" y="18056"/>
                          <a:pt x="8862" y="18045"/>
                          <a:pt x="8862" y="17920"/>
                        </a:cubicBezTo>
                        <a:cubicBezTo>
                          <a:pt x="8879" y="17920"/>
                          <a:pt x="8837" y="17779"/>
                          <a:pt x="8805" y="17779"/>
                        </a:cubicBezTo>
                        <a:cubicBezTo>
                          <a:pt x="8888" y="17707"/>
                          <a:pt x="8989" y="17837"/>
                          <a:pt x="8989" y="17693"/>
                        </a:cubicBezTo>
                        <a:cubicBezTo>
                          <a:pt x="9015" y="17693"/>
                          <a:pt x="9032" y="17605"/>
                          <a:pt x="9032" y="17580"/>
                        </a:cubicBezTo>
                        <a:cubicBezTo>
                          <a:pt x="9152" y="17500"/>
                          <a:pt x="9130" y="17481"/>
                          <a:pt x="9315" y="17481"/>
                        </a:cubicBezTo>
                        <a:cubicBezTo>
                          <a:pt x="9338" y="17435"/>
                          <a:pt x="9473" y="17380"/>
                          <a:pt x="9528" y="17382"/>
                        </a:cubicBezTo>
                        <a:cubicBezTo>
                          <a:pt x="9528" y="17362"/>
                          <a:pt x="9545" y="17169"/>
                          <a:pt x="9528" y="17169"/>
                        </a:cubicBezTo>
                        <a:cubicBezTo>
                          <a:pt x="9528" y="17065"/>
                          <a:pt x="9712" y="17054"/>
                          <a:pt x="9712" y="17013"/>
                        </a:cubicBezTo>
                        <a:cubicBezTo>
                          <a:pt x="9812" y="16942"/>
                          <a:pt x="9843" y="16857"/>
                          <a:pt x="9849" y="16740"/>
                        </a:cubicBezTo>
                        <a:cubicBezTo>
                          <a:pt x="9854" y="16645"/>
                          <a:pt x="9994" y="16531"/>
                          <a:pt x="10073" y="16531"/>
                        </a:cubicBezTo>
                        <a:cubicBezTo>
                          <a:pt x="10199" y="16531"/>
                          <a:pt x="10115" y="16475"/>
                          <a:pt x="10194" y="16475"/>
                        </a:cubicBezTo>
                        <a:cubicBezTo>
                          <a:pt x="10171" y="16407"/>
                          <a:pt x="10224" y="16412"/>
                          <a:pt x="10260" y="16368"/>
                        </a:cubicBezTo>
                        <a:cubicBezTo>
                          <a:pt x="10314" y="16301"/>
                          <a:pt x="10296" y="16065"/>
                          <a:pt x="10307" y="15964"/>
                        </a:cubicBezTo>
                        <a:cubicBezTo>
                          <a:pt x="10281" y="15964"/>
                          <a:pt x="10425" y="15828"/>
                          <a:pt x="10435" y="15808"/>
                        </a:cubicBezTo>
                        <a:cubicBezTo>
                          <a:pt x="10502" y="15808"/>
                          <a:pt x="10552" y="15752"/>
                          <a:pt x="10619" y="15752"/>
                        </a:cubicBezTo>
                        <a:cubicBezTo>
                          <a:pt x="10655" y="15681"/>
                          <a:pt x="10888" y="15575"/>
                          <a:pt x="10974" y="15511"/>
                        </a:cubicBezTo>
                        <a:cubicBezTo>
                          <a:pt x="11011" y="15360"/>
                          <a:pt x="11115" y="15330"/>
                          <a:pt x="11115" y="15170"/>
                        </a:cubicBezTo>
                        <a:cubicBezTo>
                          <a:pt x="11157" y="15170"/>
                          <a:pt x="11200" y="14858"/>
                          <a:pt x="11200" y="14802"/>
                        </a:cubicBezTo>
                        <a:cubicBezTo>
                          <a:pt x="11208" y="14802"/>
                          <a:pt x="11215" y="14518"/>
                          <a:pt x="11215" y="14490"/>
                        </a:cubicBezTo>
                        <a:cubicBezTo>
                          <a:pt x="11221" y="14490"/>
                          <a:pt x="11427" y="14261"/>
                          <a:pt x="11427" y="14234"/>
                        </a:cubicBezTo>
                        <a:cubicBezTo>
                          <a:pt x="11617" y="14093"/>
                          <a:pt x="11588" y="13676"/>
                          <a:pt x="11405" y="13514"/>
                        </a:cubicBezTo>
                        <a:cubicBezTo>
                          <a:pt x="11299" y="13420"/>
                          <a:pt x="11232" y="13367"/>
                          <a:pt x="11073" y="13313"/>
                        </a:cubicBezTo>
                        <a:cubicBezTo>
                          <a:pt x="11048" y="13388"/>
                          <a:pt x="10982" y="13340"/>
                          <a:pt x="10915" y="13339"/>
                        </a:cubicBezTo>
                        <a:cubicBezTo>
                          <a:pt x="10800" y="13335"/>
                          <a:pt x="10788" y="13413"/>
                          <a:pt x="10676" y="13413"/>
                        </a:cubicBezTo>
                        <a:cubicBezTo>
                          <a:pt x="10690" y="13345"/>
                          <a:pt x="10725" y="13144"/>
                          <a:pt x="10591" y="13130"/>
                        </a:cubicBezTo>
                        <a:cubicBezTo>
                          <a:pt x="10591" y="13265"/>
                          <a:pt x="10455" y="13200"/>
                          <a:pt x="10492" y="13115"/>
                        </a:cubicBezTo>
                        <a:cubicBezTo>
                          <a:pt x="10428" y="13115"/>
                          <a:pt x="10369" y="13016"/>
                          <a:pt x="10280" y="13002"/>
                        </a:cubicBezTo>
                        <a:cubicBezTo>
                          <a:pt x="10280" y="13147"/>
                          <a:pt x="10062" y="13030"/>
                          <a:pt x="10123" y="13030"/>
                        </a:cubicBezTo>
                        <a:cubicBezTo>
                          <a:pt x="10123" y="13012"/>
                          <a:pt x="10087" y="12817"/>
                          <a:pt x="10138" y="12817"/>
                        </a:cubicBezTo>
                        <a:cubicBezTo>
                          <a:pt x="10121" y="12734"/>
                          <a:pt x="10101" y="12590"/>
                          <a:pt x="10038" y="12548"/>
                        </a:cubicBezTo>
                        <a:cubicBezTo>
                          <a:pt x="9983" y="12431"/>
                          <a:pt x="10070" y="12473"/>
                          <a:pt x="9939" y="12364"/>
                        </a:cubicBezTo>
                        <a:cubicBezTo>
                          <a:pt x="9917" y="12318"/>
                          <a:pt x="9905" y="12353"/>
                          <a:pt x="9883" y="12308"/>
                        </a:cubicBezTo>
                        <a:cubicBezTo>
                          <a:pt x="9839" y="12308"/>
                          <a:pt x="9753" y="12192"/>
                          <a:pt x="9727" y="12293"/>
                        </a:cubicBezTo>
                        <a:cubicBezTo>
                          <a:pt x="9644" y="12287"/>
                          <a:pt x="9572" y="12248"/>
                          <a:pt x="9495" y="12224"/>
                        </a:cubicBezTo>
                        <a:cubicBezTo>
                          <a:pt x="9355" y="12182"/>
                          <a:pt x="9478" y="12169"/>
                          <a:pt x="9386" y="12123"/>
                        </a:cubicBezTo>
                        <a:cubicBezTo>
                          <a:pt x="9386" y="12082"/>
                          <a:pt x="9259" y="12071"/>
                          <a:pt x="9259" y="12010"/>
                        </a:cubicBezTo>
                        <a:cubicBezTo>
                          <a:pt x="9233" y="11942"/>
                          <a:pt x="9182" y="11935"/>
                          <a:pt x="9174" y="11911"/>
                        </a:cubicBezTo>
                        <a:cubicBezTo>
                          <a:pt x="9161" y="11914"/>
                          <a:pt x="9152" y="11909"/>
                          <a:pt x="9145" y="11897"/>
                        </a:cubicBezTo>
                        <a:cubicBezTo>
                          <a:pt x="9117" y="11898"/>
                          <a:pt x="9123" y="11842"/>
                          <a:pt x="9059" y="11842"/>
                        </a:cubicBezTo>
                        <a:cubicBezTo>
                          <a:pt x="9053" y="11822"/>
                          <a:pt x="8992" y="11772"/>
                          <a:pt x="8975" y="11783"/>
                        </a:cubicBezTo>
                        <a:cubicBezTo>
                          <a:pt x="8909" y="11829"/>
                          <a:pt x="8732" y="11807"/>
                          <a:pt x="8655" y="11802"/>
                        </a:cubicBezTo>
                        <a:cubicBezTo>
                          <a:pt x="8463" y="11788"/>
                          <a:pt x="8497" y="11569"/>
                          <a:pt x="8395" y="11556"/>
                        </a:cubicBezTo>
                        <a:cubicBezTo>
                          <a:pt x="8327" y="11603"/>
                          <a:pt x="8249" y="11646"/>
                          <a:pt x="8172" y="11647"/>
                        </a:cubicBezTo>
                        <a:cubicBezTo>
                          <a:pt x="8154" y="11620"/>
                          <a:pt x="8151" y="11627"/>
                          <a:pt x="8111" y="11603"/>
                        </a:cubicBezTo>
                        <a:cubicBezTo>
                          <a:pt x="8101" y="11603"/>
                          <a:pt x="8049" y="11633"/>
                          <a:pt x="8035" y="11643"/>
                        </a:cubicBezTo>
                        <a:cubicBezTo>
                          <a:pt x="7988" y="11672"/>
                          <a:pt x="7943" y="11762"/>
                          <a:pt x="7885" y="11730"/>
                        </a:cubicBezTo>
                        <a:cubicBezTo>
                          <a:pt x="7858" y="11700"/>
                          <a:pt x="7838" y="11708"/>
                          <a:pt x="7827" y="11755"/>
                        </a:cubicBezTo>
                        <a:cubicBezTo>
                          <a:pt x="7708" y="11755"/>
                          <a:pt x="7887" y="12038"/>
                          <a:pt x="7601" y="12038"/>
                        </a:cubicBezTo>
                        <a:cubicBezTo>
                          <a:pt x="7612" y="11938"/>
                          <a:pt x="7602" y="11840"/>
                          <a:pt x="7459" y="11840"/>
                        </a:cubicBezTo>
                        <a:cubicBezTo>
                          <a:pt x="7459" y="11962"/>
                          <a:pt x="7255" y="11938"/>
                          <a:pt x="7161" y="11925"/>
                        </a:cubicBezTo>
                        <a:cubicBezTo>
                          <a:pt x="7185" y="11831"/>
                          <a:pt x="7139" y="11763"/>
                          <a:pt x="7062" y="11712"/>
                        </a:cubicBezTo>
                        <a:cubicBezTo>
                          <a:pt x="7062" y="11639"/>
                          <a:pt x="7006" y="11546"/>
                          <a:pt x="7006" y="11429"/>
                        </a:cubicBezTo>
                        <a:cubicBezTo>
                          <a:pt x="6906" y="11429"/>
                          <a:pt x="7056" y="11117"/>
                          <a:pt x="6892" y="11117"/>
                        </a:cubicBezTo>
                        <a:cubicBezTo>
                          <a:pt x="6902" y="11134"/>
                          <a:pt x="6907" y="11153"/>
                          <a:pt x="6906" y="11174"/>
                        </a:cubicBezTo>
                        <a:cubicBezTo>
                          <a:pt x="6793" y="11174"/>
                          <a:pt x="6679" y="11194"/>
                          <a:pt x="6566" y="11174"/>
                        </a:cubicBezTo>
                        <a:cubicBezTo>
                          <a:pt x="6594" y="11071"/>
                          <a:pt x="6506" y="11060"/>
                          <a:pt x="6533" y="10951"/>
                        </a:cubicBezTo>
                        <a:cubicBezTo>
                          <a:pt x="6554" y="10862"/>
                          <a:pt x="6590" y="10783"/>
                          <a:pt x="6609" y="10692"/>
                        </a:cubicBezTo>
                        <a:cubicBezTo>
                          <a:pt x="6651" y="10692"/>
                          <a:pt x="6645" y="10564"/>
                          <a:pt x="6722" y="10564"/>
                        </a:cubicBezTo>
                        <a:cubicBezTo>
                          <a:pt x="6800" y="10519"/>
                          <a:pt x="6694" y="10393"/>
                          <a:pt x="6694" y="10508"/>
                        </a:cubicBezTo>
                        <a:cubicBezTo>
                          <a:pt x="6694" y="10508"/>
                          <a:pt x="6553" y="10558"/>
                          <a:pt x="6537" y="10564"/>
                        </a:cubicBezTo>
                        <a:cubicBezTo>
                          <a:pt x="6537" y="10573"/>
                          <a:pt x="6396" y="10708"/>
                          <a:pt x="6396" y="10607"/>
                        </a:cubicBezTo>
                        <a:cubicBezTo>
                          <a:pt x="6324" y="10635"/>
                          <a:pt x="6214" y="10778"/>
                          <a:pt x="6325" y="10805"/>
                        </a:cubicBezTo>
                        <a:cubicBezTo>
                          <a:pt x="6313" y="10864"/>
                          <a:pt x="6226" y="10910"/>
                          <a:pt x="6226" y="10919"/>
                        </a:cubicBezTo>
                        <a:cubicBezTo>
                          <a:pt x="6065" y="10920"/>
                          <a:pt x="6123" y="10908"/>
                          <a:pt x="6113" y="10833"/>
                        </a:cubicBezTo>
                        <a:cubicBezTo>
                          <a:pt x="6019" y="10833"/>
                          <a:pt x="5911" y="10621"/>
                          <a:pt x="5815" y="10621"/>
                        </a:cubicBezTo>
                        <a:cubicBezTo>
                          <a:pt x="5815" y="10530"/>
                          <a:pt x="5716" y="10443"/>
                          <a:pt x="5716" y="10323"/>
                        </a:cubicBezTo>
                        <a:cubicBezTo>
                          <a:pt x="5692" y="10323"/>
                          <a:pt x="5692" y="9898"/>
                          <a:pt x="5716" y="9898"/>
                        </a:cubicBezTo>
                        <a:cubicBezTo>
                          <a:pt x="5716" y="9682"/>
                          <a:pt x="5867" y="9502"/>
                          <a:pt x="6084" y="9480"/>
                        </a:cubicBezTo>
                        <a:cubicBezTo>
                          <a:pt x="6220" y="9466"/>
                          <a:pt x="6205" y="9562"/>
                          <a:pt x="6328" y="9580"/>
                        </a:cubicBezTo>
                        <a:cubicBezTo>
                          <a:pt x="6399" y="9590"/>
                          <a:pt x="6440" y="9558"/>
                          <a:pt x="6509" y="9530"/>
                        </a:cubicBezTo>
                        <a:cubicBezTo>
                          <a:pt x="6505" y="9471"/>
                          <a:pt x="6466" y="9455"/>
                          <a:pt x="6453" y="9402"/>
                        </a:cubicBezTo>
                        <a:cubicBezTo>
                          <a:pt x="6537" y="9402"/>
                          <a:pt x="6772" y="9417"/>
                          <a:pt x="6807" y="9487"/>
                        </a:cubicBezTo>
                        <a:cubicBezTo>
                          <a:pt x="6888" y="9521"/>
                          <a:pt x="6992" y="9430"/>
                          <a:pt x="7048" y="9509"/>
                        </a:cubicBezTo>
                        <a:cubicBezTo>
                          <a:pt x="7090" y="9567"/>
                          <a:pt x="7161" y="9754"/>
                          <a:pt x="7161" y="9813"/>
                        </a:cubicBezTo>
                        <a:cubicBezTo>
                          <a:pt x="7144" y="9813"/>
                          <a:pt x="7238" y="9954"/>
                          <a:pt x="7247" y="9969"/>
                        </a:cubicBezTo>
                        <a:cubicBezTo>
                          <a:pt x="7380" y="9967"/>
                          <a:pt x="7347" y="9863"/>
                          <a:pt x="7326" y="9763"/>
                        </a:cubicBezTo>
                        <a:cubicBezTo>
                          <a:pt x="7309" y="9681"/>
                          <a:pt x="7288" y="9431"/>
                          <a:pt x="7232" y="9374"/>
                        </a:cubicBezTo>
                        <a:cubicBezTo>
                          <a:pt x="7232" y="9134"/>
                          <a:pt x="7396" y="9159"/>
                          <a:pt x="7488" y="8977"/>
                        </a:cubicBezTo>
                        <a:cubicBezTo>
                          <a:pt x="7637" y="8977"/>
                          <a:pt x="7669" y="8737"/>
                          <a:pt x="7757" y="8679"/>
                        </a:cubicBezTo>
                        <a:cubicBezTo>
                          <a:pt x="7757" y="8649"/>
                          <a:pt x="7814" y="8459"/>
                          <a:pt x="7827" y="8452"/>
                        </a:cubicBezTo>
                        <a:cubicBezTo>
                          <a:pt x="7847" y="8338"/>
                          <a:pt x="7896" y="8341"/>
                          <a:pt x="7941" y="8268"/>
                        </a:cubicBezTo>
                        <a:cubicBezTo>
                          <a:pt x="7924" y="8268"/>
                          <a:pt x="8125" y="8118"/>
                          <a:pt x="8125" y="8141"/>
                        </a:cubicBezTo>
                        <a:cubicBezTo>
                          <a:pt x="8201" y="8090"/>
                          <a:pt x="8267" y="7931"/>
                          <a:pt x="8295" y="7843"/>
                        </a:cubicBezTo>
                        <a:cubicBezTo>
                          <a:pt x="8334" y="7843"/>
                          <a:pt x="8420" y="7763"/>
                          <a:pt x="8437" y="7730"/>
                        </a:cubicBezTo>
                        <a:cubicBezTo>
                          <a:pt x="8537" y="7730"/>
                          <a:pt x="8597" y="7673"/>
                          <a:pt x="8721" y="7673"/>
                        </a:cubicBezTo>
                        <a:cubicBezTo>
                          <a:pt x="8701" y="7713"/>
                          <a:pt x="8721" y="7704"/>
                          <a:pt x="8735" y="7772"/>
                        </a:cubicBezTo>
                        <a:cubicBezTo>
                          <a:pt x="8739" y="7771"/>
                          <a:pt x="8657" y="7790"/>
                          <a:pt x="8648" y="7769"/>
                        </a:cubicBezTo>
                        <a:cubicBezTo>
                          <a:pt x="8633" y="7825"/>
                          <a:pt x="8520" y="7840"/>
                          <a:pt x="8749" y="7814"/>
                        </a:cubicBezTo>
                        <a:cubicBezTo>
                          <a:pt x="8763" y="7784"/>
                          <a:pt x="8838" y="7757"/>
                          <a:pt x="8877" y="7744"/>
                        </a:cubicBezTo>
                        <a:cubicBezTo>
                          <a:pt x="8877" y="7671"/>
                          <a:pt x="8983" y="7722"/>
                          <a:pt x="9004" y="7658"/>
                        </a:cubicBezTo>
                        <a:cubicBezTo>
                          <a:pt x="8921" y="7654"/>
                          <a:pt x="8856" y="7622"/>
                          <a:pt x="8800" y="7530"/>
                        </a:cubicBezTo>
                        <a:cubicBezTo>
                          <a:pt x="8741" y="7435"/>
                          <a:pt x="8618" y="7304"/>
                          <a:pt x="8820" y="7304"/>
                        </a:cubicBezTo>
                        <a:cubicBezTo>
                          <a:pt x="8820" y="7275"/>
                          <a:pt x="8792" y="7291"/>
                          <a:pt x="8792" y="7262"/>
                        </a:cubicBezTo>
                        <a:cubicBezTo>
                          <a:pt x="8687" y="7291"/>
                          <a:pt x="8665" y="7361"/>
                          <a:pt x="8550" y="7361"/>
                        </a:cubicBezTo>
                        <a:cubicBezTo>
                          <a:pt x="8409" y="7408"/>
                          <a:pt x="8340" y="7547"/>
                          <a:pt x="8181" y="7545"/>
                        </a:cubicBezTo>
                        <a:cubicBezTo>
                          <a:pt x="8195" y="7402"/>
                          <a:pt x="8447" y="7114"/>
                          <a:pt x="8577" y="7072"/>
                        </a:cubicBezTo>
                        <a:cubicBezTo>
                          <a:pt x="8825" y="6993"/>
                          <a:pt x="9234" y="7212"/>
                          <a:pt x="9302" y="6907"/>
                        </a:cubicBezTo>
                        <a:cubicBezTo>
                          <a:pt x="9351" y="6913"/>
                          <a:pt x="9570" y="6991"/>
                          <a:pt x="9570" y="6893"/>
                        </a:cubicBezTo>
                        <a:cubicBezTo>
                          <a:pt x="9623" y="6893"/>
                          <a:pt x="9526" y="6794"/>
                          <a:pt x="9627" y="6794"/>
                        </a:cubicBezTo>
                        <a:cubicBezTo>
                          <a:pt x="9613" y="6724"/>
                          <a:pt x="9497" y="6638"/>
                          <a:pt x="9458" y="6638"/>
                        </a:cubicBezTo>
                        <a:cubicBezTo>
                          <a:pt x="9458" y="6482"/>
                          <a:pt x="9373" y="6652"/>
                          <a:pt x="9329" y="6652"/>
                        </a:cubicBezTo>
                        <a:cubicBezTo>
                          <a:pt x="9329" y="6550"/>
                          <a:pt x="9293" y="6559"/>
                          <a:pt x="9259" y="6524"/>
                        </a:cubicBezTo>
                        <a:cubicBezTo>
                          <a:pt x="9259" y="6449"/>
                          <a:pt x="9097" y="6334"/>
                          <a:pt x="9046" y="6255"/>
                        </a:cubicBezTo>
                        <a:cubicBezTo>
                          <a:pt x="8977" y="6255"/>
                          <a:pt x="8877" y="5906"/>
                          <a:pt x="8819" y="5943"/>
                        </a:cubicBezTo>
                        <a:cubicBezTo>
                          <a:pt x="8819" y="6029"/>
                          <a:pt x="8755" y="6142"/>
                          <a:pt x="8663" y="6142"/>
                        </a:cubicBezTo>
                        <a:cubicBezTo>
                          <a:pt x="8663" y="6199"/>
                          <a:pt x="8520" y="6173"/>
                          <a:pt x="8493" y="6170"/>
                        </a:cubicBezTo>
                        <a:cubicBezTo>
                          <a:pt x="8493" y="6087"/>
                          <a:pt x="8522" y="6159"/>
                          <a:pt x="8522" y="6113"/>
                        </a:cubicBezTo>
                        <a:cubicBezTo>
                          <a:pt x="8474" y="6113"/>
                          <a:pt x="8479" y="6053"/>
                          <a:pt x="8479" y="6043"/>
                        </a:cubicBezTo>
                        <a:cubicBezTo>
                          <a:pt x="8452" y="6043"/>
                          <a:pt x="8238" y="5833"/>
                          <a:pt x="8238" y="5788"/>
                        </a:cubicBezTo>
                        <a:cubicBezTo>
                          <a:pt x="8048" y="5851"/>
                          <a:pt x="8194" y="5771"/>
                          <a:pt x="8011" y="5688"/>
                        </a:cubicBezTo>
                        <a:cubicBezTo>
                          <a:pt x="7947" y="5856"/>
                          <a:pt x="7766" y="5717"/>
                          <a:pt x="7657" y="5717"/>
                        </a:cubicBezTo>
                        <a:cubicBezTo>
                          <a:pt x="7657" y="5740"/>
                          <a:pt x="7564" y="5704"/>
                          <a:pt x="7529" y="5717"/>
                        </a:cubicBezTo>
                        <a:cubicBezTo>
                          <a:pt x="7530" y="5816"/>
                          <a:pt x="7612" y="6029"/>
                          <a:pt x="7501" y="6057"/>
                        </a:cubicBezTo>
                        <a:cubicBezTo>
                          <a:pt x="7522" y="6132"/>
                          <a:pt x="7574" y="6082"/>
                          <a:pt x="7616" y="6132"/>
                        </a:cubicBezTo>
                        <a:cubicBezTo>
                          <a:pt x="7681" y="6210"/>
                          <a:pt x="7655" y="6350"/>
                          <a:pt x="7614" y="6440"/>
                        </a:cubicBezTo>
                        <a:cubicBezTo>
                          <a:pt x="7778" y="6503"/>
                          <a:pt x="7487" y="6634"/>
                          <a:pt x="7487" y="6553"/>
                        </a:cubicBezTo>
                        <a:cubicBezTo>
                          <a:pt x="7397" y="6578"/>
                          <a:pt x="7383" y="6692"/>
                          <a:pt x="7472" y="6751"/>
                        </a:cubicBezTo>
                        <a:cubicBezTo>
                          <a:pt x="7472" y="6809"/>
                          <a:pt x="7443" y="6908"/>
                          <a:pt x="7529" y="6908"/>
                        </a:cubicBezTo>
                        <a:cubicBezTo>
                          <a:pt x="7505" y="7002"/>
                          <a:pt x="7363" y="7012"/>
                          <a:pt x="7274" y="6979"/>
                        </a:cubicBezTo>
                        <a:cubicBezTo>
                          <a:pt x="7265" y="6950"/>
                          <a:pt x="7274" y="6940"/>
                          <a:pt x="7302" y="6950"/>
                        </a:cubicBezTo>
                        <a:cubicBezTo>
                          <a:pt x="7288" y="6896"/>
                          <a:pt x="7220" y="6737"/>
                          <a:pt x="7245" y="6737"/>
                        </a:cubicBezTo>
                        <a:cubicBezTo>
                          <a:pt x="7227" y="6683"/>
                          <a:pt x="7047" y="6397"/>
                          <a:pt x="7047" y="6553"/>
                        </a:cubicBezTo>
                        <a:cubicBezTo>
                          <a:pt x="6945" y="6553"/>
                          <a:pt x="6835" y="6575"/>
                          <a:pt x="6835" y="6453"/>
                        </a:cubicBezTo>
                        <a:cubicBezTo>
                          <a:pt x="6797" y="6441"/>
                          <a:pt x="6737" y="6413"/>
                          <a:pt x="6721" y="6383"/>
                        </a:cubicBezTo>
                        <a:cubicBezTo>
                          <a:pt x="6535" y="6356"/>
                          <a:pt x="6460" y="6335"/>
                          <a:pt x="6253" y="6298"/>
                        </a:cubicBezTo>
                        <a:cubicBezTo>
                          <a:pt x="6262" y="6212"/>
                          <a:pt x="6076" y="6055"/>
                          <a:pt x="5984" y="6000"/>
                        </a:cubicBezTo>
                        <a:cubicBezTo>
                          <a:pt x="5984" y="5789"/>
                          <a:pt x="5924" y="5594"/>
                          <a:pt x="6154" y="5561"/>
                        </a:cubicBezTo>
                        <a:cubicBezTo>
                          <a:pt x="6154" y="5593"/>
                          <a:pt x="6359" y="5498"/>
                          <a:pt x="6381" y="5490"/>
                        </a:cubicBezTo>
                        <a:cubicBezTo>
                          <a:pt x="6439" y="5373"/>
                          <a:pt x="6554" y="5554"/>
                          <a:pt x="6603" y="5380"/>
                        </a:cubicBezTo>
                        <a:cubicBezTo>
                          <a:pt x="6633" y="5275"/>
                          <a:pt x="6758" y="5210"/>
                          <a:pt x="6863" y="5249"/>
                        </a:cubicBezTo>
                        <a:cubicBezTo>
                          <a:pt x="6845" y="5381"/>
                          <a:pt x="6807" y="5518"/>
                          <a:pt x="6693" y="5518"/>
                        </a:cubicBezTo>
                        <a:cubicBezTo>
                          <a:pt x="6775" y="5588"/>
                          <a:pt x="6998" y="5490"/>
                          <a:pt x="7089" y="5490"/>
                        </a:cubicBezTo>
                        <a:cubicBezTo>
                          <a:pt x="7089" y="5499"/>
                          <a:pt x="7235" y="5518"/>
                          <a:pt x="7274" y="5518"/>
                        </a:cubicBezTo>
                        <a:cubicBezTo>
                          <a:pt x="7210" y="5433"/>
                          <a:pt x="6803" y="5361"/>
                          <a:pt x="6990" y="5221"/>
                        </a:cubicBezTo>
                        <a:cubicBezTo>
                          <a:pt x="6990" y="5181"/>
                          <a:pt x="7154" y="5180"/>
                          <a:pt x="7176" y="5093"/>
                        </a:cubicBezTo>
                        <a:cubicBezTo>
                          <a:pt x="7193" y="5025"/>
                          <a:pt x="7212" y="4832"/>
                          <a:pt x="7175" y="4819"/>
                        </a:cubicBezTo>
                        <a:cubicBezTo>
                          <a:pt x="7120" y="4800"/>
                          <a:pt x="7064" y="4827"/>
                          <a:pt x="6976" y="4810"/>
                        </a:cubicBezTo>
                        <a:cubicBezTo>
                          <a:pt x="6976" y="4780"/>
                          <a:pt x="6975" y="4753"/>
                          <a:pt x="6947" y="4753"/>
                        </a:cubicBezTo>
                        <a:cubicBezTo>
                          <a:pt x="6947" y="4841"/>
                          <a:pt x="6868" y="4758"/>
                          <a:pt x="6806" y="4781"/>
                        </a:cubicBezTo>
                        <a:cubicBezTo>
                          <a:pt x="6806" y="4803"/>
                          <a:pt x="6859" y="4867"/>
                          <a:pt x="6820" y="4867"/>
                        </a:cubicBezTo>
                        <a:cubicBezTo>
                          <a:pt x="6820" y="4998"/>
                          <a:pt x="6805" y="5126"/>
                          <a:pt x="6636" y="5150"/>
                        </a:cubicBezTo>
                        <a:cubicBezTo>
                          <a:pt x="6634" y="5058"/>
                          <a:pt x="6587" y="4883"/>
                          <a:pt x="6494" y="4852"/>
                        </a:cubicBezTo>
                        <a:cubicBezTo>
                          <a:pt x="6494" y="5125"/>
                          <a:pt x="6233" y="4739"/>
                          <a:pt x="6182" y="4696"/>
                        </a:cubicBezTo>
                        <a:cubicBezTo>
                          <a:pt x="6162" y="4615"/>
                          <a:pt x="6104" y="4580"/>
                          <a:pt x="6040" y="4555"/>
                        </a:cubicBezTo>
                        <a:cubicBezTo>
                          <a:pt x="5997" y="4665"/>
                          <a:pt x="5921" y="4566"/>
                          <a:pt x="5855" y="4681"/>
                        </a:cubicBezTo>
                        <a:cubicBezTo>
                          <a:pt x="5801" y="4775"/>
                          <a:pt x="5861" y="4763"/>
                          <a:pt x="5799" y="4866"/>
                        </a:cubicBezTo>
                        <a:cubicBezTo>
                          <a:pt x="5719" y="4866"/>
                          <a:pt x="5523" y="4812"/>
                          <a:pt x="5516" y="4895"/>
                        </a:cubicBezTo>
                        <a:cubicBezTo>
                          <a:pt x="5600" y="4897"/>
                          <a:pt x="5635" y="4916"/>
                          <a:pt x="5615" y="4994"/>
                        </a:cubicBezTo>
                        <a:cubicBezTo>
                          <a:pt x="5753" y="4994"/>
                          <a:pt x="5558" y="5081"/>
                          <a:pt x="5558" y="5093"/>
                        </a:cubicBezTo>
                        <a:cubicBezTo>
                          <a:pt x="5479" y="5093"/>
                          <a:pt x="5425" y="5125"/>
                          <a:pt x="5332" y="5110"/>
                        </a:cubicBezTo>
                        <a:cubicBezTo>
                          <a:pt x="5217" y="5092"/>
                          <a:pt x="5097" y="5071"/>
                          <a:pt x="4988" y="5035"/>
                        </a:cubicBezTo>
                        <a:cubicBezTo>
                          <a:pt x="4894" y="5003"/>
                          <a:pt x="4911" y="4952"/>
                          <a:pt x="4878" y="4952"/>
                        </a:cubicBezTo>
                        <a:cubicBezTo>
                          <a:pt x="4752" y="4742"/>
                          <a:pt x="5063" y="4867"/>
                          <a:pt x="5063" y="4881"/>
                        </a:cubicBezTo>
                        <a:cubicBezTo>
                          <a:pt x="5166" y="4881"/>
                          <a:pt x="5288" y="5015"/>
                          <a:pt x="5261" y="4796"/>
                        </a:cubicBezTo>
                        <a:cubicBezTo>
                          <a:pt x="5298" y="4805"/>
                          <a:pt x="5336" y="4810"/>
                          <a:pt x="5374" y="4810"/>
                        </a:cubicBezTo>
                        <a:cubicBezTo>
                          <a:pt x="5350" y="4712"/>
                          <a:pt x="5239" y="4762"/>
                          <a:pt x="5162" y="4767"/>
                        </a:cubicBezTo>
                        <a:cubicBezTo>
                          <a:pt x="5163" y="4707"/>
                          <a:pt x="5079" y="4569"/>
                          <a:pt x="5063" y="4569"/>
                        </a:cubicBezTo>
                        <a:cubicBezTo>
                          <a:pt x="5028" y="4464"/>
                          <a:pt x="5048" y="4459"/>
                          <a:pt x="5048" y="4370"/>
                        </a:cubicBezTo>
                        <a:cubicBezTo>
                          <a:pt x="5024" y="4377"/>
                          <a:pt x="4882" y="4473"/>
                          <a:pt x="4869" y="4443"/>
                        </a:cubicBezTo>
                        <a:cubicBezTo>
                          <a:pt x="6424" y="2990"/>
                          <a:pt x="8510" y="2099"/>
                          <a:pt x="10800" y="2099"/>
                        </a:cubicBezTo>
                        <a:cubicBezTo>
                          <a:pt x="13466" y="2099"/>
                          <a:pt x="15854" y="3307"/>
                          <a:pt x="17450" y="5201"/>
                        </a:cubicBezTo>
                        <a:cubicBezTo>
                          <a:pt x="17399" y="5342"/>
                          <a:pt x="17273" y="5227"/>
                          <a:pt x="17214" y="5335"/>
                        </a:cubicBezTo>
                        <a:cubicBezTo>
                          <a:pt x="17198" y="5335"/>
                          <a:pt x="17155" y="5462"/>
                          <a:pt x="17242" y="5462"/>
                        </a:cubicBezTo>
                        <a:cubicBezTo>
                          <a:pt x="17214" y="5576"/>
                          <a:pt x="17100" y="5560"/>
                          <a:pt x="17100" y="5462"/>
                        </a:cubicBezTo>
                        <a:cubicBezTo>
                          <a:pt x="17021" y="5462"/>
                          <a:pt x="16975" y="5549"/>
                          <a:pt x="16860" y="5547"/>
                        </a:cubicBezTo>
                        <a:cubicBezTo>
                          <a:pt x="16874" y="5475"/>
                          <a:pt x="16729" y="5264"/>
                          <a:pt x="16647" y="5264"/>
                        </a:cubicBezTo>
                        <a:cubicBezTo>
                          <a:pt x="16673" y="5212"/>
                          <a:pt x="16647" y="5259"/>
                          <a:pt x="16647" y="5207"/>
                        </a:cubicBezTo>
                        <a:cubicBezTo>
                          <a:pt x="16883" y="5207"/>
                          <a:pt x="17132" y="5165"/>
                          <a:pt x="17313" y="5165"/>
                        </a:cubicBezTo>
                        <a:cubicBezTo>
                          <a:pt x="17313" y="5035"/>
                          <a:pt x="16928" y="4871"/>
                          <a:pt x="16834" y="4921"/>
                        </a:cubicBezTo>
                        <a:cubicBezTo>
                          <a:pt x="16779" y="4951"/>
                          <a:pt x="16610" y="4867"/>
                          <a:pt x="16534" y="4867"/>
                        </a:cubicBezTo>
                        <a:cubicBezTo>
                          <a:pt x="16534" y="4811"/>
                          <a:pt x="16056" y="4812"/>
                          <a:pt x="15981" y="4810"/>
                        </a:cubicBezTo>
                        <a:cubicBezTo>
                          <a:pt x="15981" y="4715"/>
                          <a:pt x="15220" y="4925"/>
                          <a:pt x="15151" y="4930"/>
                        </a:cubicBezTo>
                        <a:cubicBezTo>
                          <a:pt x="14989" y="4943"/>
                          <a:pt x="14920" y="5039"/>
                          <a:pt x="14790" y="5150"/>
                        </a:cubicBezTo>
                        <a:cubicBezTo>
                          <a:pt x="14790" y="5149"/>
                          <a:pt x="14400" y="5476"/>
                          <a:pt x="14592" y="5476"/>
                        </a:cubicBezTo>
                        <a:cubicBezTo>
                          <a:pt x="14567" y="5700"/>
                          <a:pt x="13982" y="5675"/>
                          <a:pt x="13982" y="5817"/>
                        </a:cubicBezTo>
                        <a:cubicBezTo>
                          <a:pt x="13955" y="5824"/>
                          <a:pt x="13783" y="5780"/>
                          <a:pt x="13868" y="5929"/>
                        </a:cubicBezTo>
                        <a:cubicBezTo>
                          <a:pt x="13854" y="5929"/>
                          <a:pt x="14001" y="6095"/>
                          <a:pt x="14011" y="6114"/>
                        </a:cubicBezTo>
                        <a:cubicBezTo>
                          <a:pt x="14133" y="6114"/>
                          <a:pt x="14238" y="6170"/>
                          <a:pt x="14393" y="6170"/>
                        </a:cubicBezTo>
                        <a:cubicBezTo>
                          <a:pt x="14410" y="6137"/>
                          <a:pt x="14478" y="6120"/>
                          <a:pt x="14521" y="6114"/>
                        </a:cubicBezTo>
                        <a:cubicBezTo>
                          <a:pt x="14528" y="6201"/>
                          <a:pt x="14597" y="6383"/>
                          <a:pt x="14649" y="6383"/>
                        </a:cubicBezTo>
                        <a:cubicBezTo>
                          <a:pt x="14649" y="6464"/>
                          <a:pt x="14690" y="6592"/>
                          <a:pt x="14535" y="6511"/>
                        </a:cubicBezTo>
                        <a:cubicBezTo>
                          <a:pt x="14513" y="6494"/>
                          <a:pt x="14508" y="6379"/>
                          <a:pt x="14502" y="6337"/>
                        </a:cubicBezTo>
                        <a:cubicBezTo>
                          <a:pt x="14486" y="6228"/>
                          <a:pt x="14370" y="6386"/>
                          <a:pt x="14266" y="6369"/>
                        </a:cubicBezTo>
                        <a:cubicBezTo>
                          <a:pt x="14266" y="6449"/>
                          <a:pt x="14250" y="6666"/>
                          <a:pt x="14336" y="6695"/>
                        </a:cubicBezTo>
                        <a:cubicBezTo>
                          <a:pt x="14297" y="6813"/>
                          <a:pt x="14137" y="6732"/>
                          <a:pt x="14068" y="6837"/>
                        </a:cubicBezTo>
                        <a:cubicBezTo>
                          <a:pt x="14009" y="6837"/>
                          <a:pt x="13912" y="7011"/>
                          <a:pt x="13912" y="6893"/>
                        </a:cubicBezTo>
                        <a:cubicBezTo>
                          <a:pt x="13820" y="6954"/>
                          <a:pt x="13920" y="7118"/>
                          <a:pt x="13742" y="7021"/>
                        </a:cubicBezTo>
                        <a:cubicBezTo>
                          <a:pt x="13735" y="7060"/>
                          <a:pt x="13738" y="7113"/>
                          <a:pt x="13727" y="7177"/>
                        </a:cubicBezTo>
                        <a:cubicBezTo>
                          <a:pt x="13840" y="7177"/>
                          <a:pt x="13706" y="7262"/>
                          <a:pt x="13671" y="7262"/>
                        </a:cubicBezTo>
                        <a:cubicBezTo>
                          <a:pt x="13671" y="7386"/>
                          <a:pt x="13544" y="7255"/>
                          <a:pt x="13515" y="7234"/>
                        </a:cubicBezTo>
                        <a:cubicBezTo>
                          <a:pt x="13512" y="7240"/>
                          <a:pt x="13508" y="7245"/>
                          <a:pt x="13500" y="7247"/>
                        </a:cubicBezTo>
                        <a:cubicBezTo>
                          <a:pt x="13607" y="7428"/>
                          <a:pt x="13337" y="7343"/>
                          <a:pt x="13263" y="7302"/>
                        </a:cubicBezTo>
                        <a:cubicBezTo>
                          <a:pt x="13176" y="7253"/>
                          <a:pt x="13299" y="7384"/>
                          <a:pt x="13358" y="7404"/>
                        </a:cubicBezTo>
                        <a:cubicBezTo>
                          <a:pt x="13358" y="7492"/>
                          <a:pt x="13655" y="7652"/>
                          <a:pt x="13486" y="7829"/>
                        </a:cubicBezTo>
                        <a:cubicBezTo>
                          <a:pt x="13486" y="7881"/>
                          <a:pt x="13491" y="7886"/>
                          <a:pt x="13543" y="7886"/>
                        </a:cubicBezTo>
                        <a:cubicBezTo>
                          <a:pt x="13543" y="8010"/>
                          <a:pt x="13390" y="7988"/>
                          <a:pt x="13302" y="7971"/>
                        </a:cubicBezTo>
                        <a:cubicBezTo>
                          <a:pt x="13340" y="7898"/>
                          <a:pt x="13312" y="7860"/>
                          <a:pt x="13217" y="7857"/>
                        </a:cubicBezTo>
                        <a:cubicBezTo>
                          <a:pt x="13217" y="7966"/>
                          <a:pt x="12989" y="7906"/>
                          <a:pt x="12891" y="7942"/>
                        </a:cubicBezTo>
                        <a:cubicBezTo>
                          <a:pt x="12873" y="7906"/>
                          <a:pt x="12866" y="7895"/>
                          <a:pt x="12834" y="7886"/>
                        </a:cubicBezTo>
                        <a:cubicBezTo>
                          <a:pt x="12807" y="7951"/>
                          <a:pt x="12764" y="8396"/>
                          <a:pt x="12778" y="8396"/>
                        </a:cubicBezTo>
                        <a:cubicBezTo>
                          <a:pt x="12778" y="8571"/>
                          <a:pt x="12916" y="8683"/>
                          <a:pt x="13075" y="8736"/>
                        </a:cubicBezTo>
                        <a:cubicBezTo>
                          <a:pt x="13075" y="8692"/>
                          <a:pt x="13445" y="8720"/>
                          <a:pt x="13460" y="8660"/>
                        </a:cubicBezTo>
                        <a:cubicBezTo>
                          <a:pt x="13491" y="8540"/>
                          <a:pt x="13592" y="8537"/>
                          <a:pt x="13614" y="8410"/>
                        </a:cubicBezTo>
                        <a:cubicBezTo>
                          <a:pt x="13624" y="8351"/>
                          <a:pt x="13808" y="7901"/>
                          <a:pt x="13813" y="7900"/>
                        </a:cubicBezTo>
                        <a:cubicBezTo>
                          <a:pt x="13813" y="7883"/>
                          <a:pt x="14150" y="7991"/>
                          <a:pt x="14209" y="7871"/>
                        </a:cubicBezTo>
                        <a:cubicBezTo>
                          <a:pt x="14239" y="7871"/>
                          <a:pt x="14316" y="7844"/>
                          <a:pt x="14336" y="7815"/>
                        </a:cubicBezTo>
                        <a:cubicBezTo>
                          <a:pt x="14446" y="7829"/>
                          <a:pt x="14471" y="8027"/>
                          <a:pt x="14535" y="8027"/>
                        </a:cubicBezTo>
                        <a:cubicBezTo>
                          <a:pt x="14613" y="8144"/>
                          <a:pt x="14798" y="8114"/>
                          <a:pt x="14861" y="8240"/>
                        </a:cubicBezTo>
                        <a:cubicBezTo>
                          <a:pt x="14953" y="8240"/>
                          <a:pt x="14960" y="8478"/>
                          <a:pt x="14960" y="8566"/>
                        </a:cubicBezTo>
                        <a:cubicBezTo>
                          <a:pt x="15066" y="8486"/>
                          <a:pt x="15079" y="8416"/>
                          <a:pt x="15055" y="8335"/>
                        </a:cubicBezTo>
                        <a:cubicBezTo>
                          <a:pt x="15013" y="8194"/>
                          <a:pt x="15167" y="8362"/>
                          <a:pt x="15215" y="8297"/>
                        </a:cubicBezTo>
                        <a:cubicBezTo>
                          <a:pt x="15148" y="8297"/>
                          <a:pt x="15163" y="8166"/>
                          <a:pt x="15031" y="8198"/>
                        </a:cubicBezTo>
                        <a:cubicBezTo>
                          <a:pt x="15022" y="8161"/>
                          <a:pt x="15017" y="8123"/>
                          <a:pt x="15017" y="8084"/>
                        </a:cubicBezTo>
                        <a:cubicBezTo>
                          <a:pt x="14837" y="8114"/>
                          <a:pt x="14852" y="7842"/>
                          <a:pt x="14705" y="7872"/>
                        </a:cubicBezTo>
                        <a:cubicBezTo>
                          <a:pt x="14688" y="7805"/>
                          <a:pt x="14604" y="7784"/>
                          <a:pt x="14650" y="7702"/>
                        </a:cubicBezTo>
                        <a:cubicBezTo>
                          <a:pt x="14722" y="7572"/>
                          <a:pt x="14958" y="7957"/>
                          <a:pt x="15059" y="7957"/>
                        </a:cubicBezTo>
                        <a:cubicBezTo>
                          <a:pt x="15083" y="8004"/>
                          <a:pt x="15243" y="8020"/>
                          <a:pt x="15243" y="8056"/>
                        </a:cubicBezTo>
                        <a:cubicBezTo>
                          <a:pt x="15327" y="8084"/>
                          <a:pt x="15286" y="8221"/>
                          <a:pt x="15286" y="8297"/>
                        </a:cubicBezTo>
                        <a:cubicBezTo>
                          <a:pt x="15365" y="8297"/>
                          <a:pt x="15338" y="8340"/>
                          <a:pt x="15371" y="8396"/>
                        </a:cubicBezTo>
                        <a:cubicBezTo>
                          <a:pt x="15484" y="8453"/>
                          <a:pt x="15420" y="8667"/>
                          <a:pt x="15612" y="8708"/>
                        </a:cubicBezTo>
                        <a:cubicBezTo>
                          <a:pt x="15612" y="8636"/>
                          <a:pt x="15796" y="8495"/>
                          <a:pt x="15683" y="8495"/>
                        </a:cubicBezTo>
                        <a:cubicBezTo>
                          <a:pt x="15692" y="8437"/>
                          <a:pt x="15559" y="8180"/>
                          <a:pt x="15744" y="8216"/>
                        </a:cubicBezTo>
                        <a:cubicBezTo>
                          <a:pt x="15810" y="8229"/>
                          <a:pt x="15917" y="8234"/>
                          <a:pt x="15938" y="8313"/>
                        </a:cubicBezTo>
                        <a:cubicBezTo>
                          <a:pt x="15977" y="8469"/>
                          <a:pt x="15944" y="8555"/>
                          <a:pt x="16066" y="8665"/>
                        </a:cubicBezTo>
                        <a:cubicBezTo>
                          <a:pt x="16142" y="8819"/>
                          <a:pt x="16411" y="8648"/>
                          <a:pt x="16448" y="8722"/>
                        </a:cubicBezTo>
                        <a:cubicBezTo>
                          <a:pt x="16474" y="8722"/>
                          <a:pt x="16646" y="8794"/>
                          <a:pt x="16646" y="8736"/>
                        </a:cubicBezTo>
                        <a:cubicBezTo>
                          <a:pt x="16724" y="8711"/>
                          <a:pt x="16747" y="8694"/>
                          <a:pt x="16845" y="8694"/>
                        </a:cubicBezTo>
                        <a:cubicBezTo>
                          <a:pt x="16845" y="8792"/>
                          <a:pt x="16810" y="8918"/>
                          <a:pt x="16792" y="9001"/>
                        </a:cubicBezTo>
                        <a:cubicBezTo>
                          <a:pt x="16778" y="9068"/>
                          <a:pt x="16710" y="9131"/>
                          <a:pt x="16732" y="9218"/>
                        </a:cubicBezTo>
                        <a:cubicBezTo>
                          <a:pt x="16667" y="9218"/>
                          <a:pt x="16677" y="9303"/>
                          <a:pt x="16746" y="9303"/>
                        </a:cubicBezTo>
                        <a:cubicBezTo>
                          <a:pt x="16746" y="9434"/>
                          <a:pt x="16592" y="9413"/>
                          <a:pt x="16490" y="9402"/>
                        </a:cubicBezTo>
                        <a:cubicBezTo>
                          <a:pt x="16519" y="9500"/>
                          <a:pt x="16689" y="9710"/>
                          <a:pt x="16760" y="9757"/>
                        </a:cubicBezTo>
                        <a:cubicBezTo>
                          <a:pt x="16789" y="9843"/>
                          <a:pt x="16860" y="9994"/>
                          <a:pt x="16930" y="10040"/>
                        </a:cubicBezTo>
                        <a:cubicBezTo>
                          <a:pt x="16941" y="10105"/>
                          <a:pt x="17007" y="10284"/>
                          <a:pt x="17058" y="10309"/>
                        </a:cubicBezTo>
                        <a:cubicBezTo>
                          <a:pt x="17058" y="10407"/>
                          <a:pt x="17393" y="11032"/>
                          <a:pt x="17313" y="11032"/>
                        </a:cubicBezTo>
                        <a:cubicBezTo>
                          <a:pt x="17344" y="11084"/>
                          <a:pt x="17379" y="11107"/>
                          <a:pt x="17369" y="11160"/>
                        </a:cubicBezTo>
                        <a:cubicBezTo>
                          <a:pt x="17496" y="11160"/>
                          <a:pt x="17446" y="11471"/>
                          <a:pt x="17709" y="11471"/>
                        </a:cubicBezTo>
                        <a:cubicBezTo>
                          <a:pt x="17728" y="11433"/>
                          <a:pt x="17941" y="11358"/>
                          <a:pt x="17993" y="11358"/>
                        </a:cubicBezTo>
                        <a:cubicBezTo>
                          <a:pt x="18041" y="11263"/>
                          <a:pt x="18301" y="11188"/>
                          <a:pt x="18375" y="11188"/>
                        </a:cubicBezTo>
                        <a:cubicBezTo>
                          <a:pt x="18350" y="11111"/>
                          <a:pt x="18772" y="10928"/>
                          <a:pt x="18772" y="10890"/>
                        </a:cubicBezTo>
                        <a:cubicBezTo>
                          <a:pt x="18825" y="10871"/>
                          <a:pt x="18871" y="10761"/>
                          <a:pt x="18871" y="10699"/>
                        </a:cubicBezTo>
                        <a:cubicBezTo>
                          <a:pt x="18871" y="10603"/>
                          <a:pt x="18942" y="10596"/>
                          <a:pt x="18942" y="10522"/>
                        </a:cubicBezTo>
                        <a:cubicBezTo>
                          <a:pt x="19056" y="10446"/>
                          <a:pt x="19083" y="10254"/>
                          <a:pt x="18928" y="10210"/>
                        </a:cubicBezTo>
                        <a:cubicBezTo>
                          <a:pt x="18955" y="10373"/>
                          <a:pt x="18814" y="10287"/>
                          <a:pt x="18834" y="10243"/>
                        </a:cubicBezTo>
                        <a:cubicBezTo>
                          <a:pt x="18865" y="10178"/>
                          <a:pt x="18819" y="10152"/>
                          <a:pt x="18772" y="10097"/>
                        </a:cubicBezTo>
                        <a:cubicBezTo>
                          <a:pt x="18718" y="10070"/>
                          <a:pt x="18783" y="10009"/>
                          <a:pt x="18729" y="9969"/>
                        </a:cubicBezTo>
                        <a:cubicBezTo>
                          <a:pt x="18658" y="10146"/>
                          <a:pt x="18520" y="10224"/>
                          <a:pt x="18375" y="10224"/>
                        </a:cubicBezTo>
                        <a:cubicBezTo>
                          <a:pt x="18334" y="10107"/>
                          <a:pt x="18463" y="10258"/>
                          <a:pt x="18358" y="10097"/>
                        </a:cubicBezTo>
                        <a:cubicBezTo>
                          <a:pt x="18327" y="10050"/>
                          <a:pt x="18318" y="9998"/>
                          <a:pt x="18332" y="9941"/>
                        </a:cubicBezTo>
                        <a:cubicBezTo>
                          <a:pt x="18314" y="9941"/>
                          <a:pt x="18317" y="9936"/>
                          <a:pt x="18304" y="9926"/>
                        </a:cubicBezTo>
                        <a:cubicBezTo>
                          <a:pt x="18279" y="10077"/>
                          <a:pt x="18295" y="10097"/>
                          <a:pt x="18190" y="10097"/>
                        </a:cubicBezTo>
                        <a:cubicBezTo>
                          <a:pt x="18172" y="10045"/>
                          <a:pt x="18273" y="10019"/>
                          <a:pt x="18191" y="9939"/>
                        </a:cubicBezTo>
                        <a:cubicBezTo>
                          <a:pt x="18158" y="9908"/>
                          <a:pt x="18134" y="9823"/>
                          <a:pt x="18134" y="9785"/>
                        </a:cubicBezTo>
                        <a:cubicBezTo>
                          <a:pt x="18088" y="9754"/>
                          <a:pt x="17978" y="9575"/>
                          <a:pt x="18005" y="9526"/>
                        </a:cubicBezTo>
                        <a:cubicBezTo>
                          <a:pt x="18105" y="9345"/>
                          <a:pt x="18341" y="9758"/>
                          <a:pt x="18318" y="9827"/>
                        </a:cubicBezTo>
                        <a:cubicBezTo>
                          <a:pt x="18332" y="9822"/>
                          <a:pt x="18336" y="9827"/>
                          <a:pt x="18332" y="9841"/>
                        </a:cubicBezTo>
                        <a:cubicBezTo>
                          <a:pt x="18615" y="9756"/>
                          <a:pt x="18856" y="10026"/>
                          <a:pt x="19140" y="10026"/>
                        </a:cubicBezTo>
                        <a:cubicBezTo>
                          <a:pt x="19191" y="10047"/>
                          <a:pt x="19347" y="10079"/>
                          <a:pt x="19465" y="10072"/>
                        </a:cubicBezTo>
                        <a:cubicBezTo>
                          <a:pt x="19485" y="10312"/>
                          <a:pt x="19498" y="10554"/>
                          <a:pt x="19498" y="10799"/>
                        </a:cubicBezTo>
                        <a:cubicBezTo>
                          <a:pt x="19500" y="12687"/>
                          <a:pt x="18894" y="14433"/>
                          <a:pt x="17869" y="15860"/>
                        </a:cubicBezTo>
                        <a:close/>
                        <a:moveTo>
                          <a:pt x="16109" y="8099"/>
                        </a:moveTo>
                        <a:cubicBezTo>
                          <a:pt x="16087" y="7865"/>
                          <a:pt x="16229" y="7741"/>
                          <a:pt x="16321" y="7532"/>
                        </a:cubicBezTo>
                        <a:cubicBezTo>
                          <a:pt x="16482" y="7516"/>
                          <a:pt x="16539" y="7556"/>
                          <a:pt x="16534" y="7702"/>
                        </a:cubicBezTo>
                        <a:cubicBezTo>
                          <a:pt x="16648" y="7702"/>
                          <a:pt x="16556" y="7834"/>
                          <a:pt x="16708" y="7776"/>
                        </a:cubicBezTo>
                        <a:cubicBezTo>
                          <a:pt x="16745" y="7724"/>
                          <a:pt x="16796" y="7709"/>
                          <a:pt x="16860" y="7731"/>
                        </a:cubicBezTo>
                        <a:cubicBezTo>
                          <a:pt x="16959" y="7731"/>
                          <a:pt x="16986" y="7787"/>
                          <a:pt x="17059" y="7787"/>
                        </a:cubicBezTo>
                        <a:cubicBezTo>
                          <a:pt x="17129" y="7929"/>
                          <a:pt x="17351" y="7886"/>
                          <a:pt x="17342" y="8142"/>
                        </a:cubicBezTo>
                        <a:cubicBezTo>
                          <a:pt x="17504" y="8142"/>
                          <a:pt x="17200" y="8306"/>
                          <a:pt x="17200" y="8269"/>
                        </a:cubicBezTo>
                        <a:cubicBezTo>
                          <a:pt x="17019" y="8321"/>
                          <a:pt x="16979" y="8142"/>
                          <a:pt x="16902" y="8142"/>
                        </a:cubicBezTo>
                        <a:cubicBezTo>
                          <a:pt x="16902" y="8309"/>
                          <a:pt x="16808" y="8113"/>
                          <a:pt x="16789" y="8113"/>
                        </a:cubicBezTo>
                        <a:cubicBezTo>
                          <a:pt x="16789" y="8170"/>
                          <a:pt x="16242" y="8203"/>
                          <a:pt x="16151" y="8198"/>
                        </a:cubicBezTo>
                        <a:cubicBezTo>
                          <a:pt x="16164" y="8130"/>
                          <a:pt x="16176" y="8115"/>
                          <a:pt x="16109" y="8099"/>
                        </a:cubicBezTo>
                        <a:close/>
                        <a:moveTo>
                          <a:pt x="16109" y="8099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48" name="Freeform: Shape 55"/>
                  <p:cNvSpPr/>
                  <p:nvPr/>
                </p:nvSpPr>
                <p:spPr bwMode="auto">
                  <a:xfrm>
                    <a:off x="2901562" y="5319613"/>
                    <a:ext cx="15633" cy="4974"/>
                  </a:xfrm>
                  <a:custGeom>
                    <a:avLst/>
                    <a:gdLst>
                      <a:gd name="T0" fmla="*/ 0 w 20542"/>
                      <a:gd name="T1" fmla="*/ 0 h 17263"/>
                      <a:gd name="T2" fmla="*/ 0 w 20542"/>
                      <a:gd name="T3" fmla="*/ 0 h 17263"/>
                      <a:gd name="T4" fmla="*/ 0 w 20542"/>
                      <a:gd name="T5" fmla="*/ 0 h 17263"/>
                      <a:gd name="T6" fmla="*/ 0 w 20542"/>
                      <a:gd name="T7" fmla="*/ 0 h 17263"/>
                      <a:gd name="T8" fmla="*/ 0 w 20542"/>
                      <a:gd name="T9" fmla="*/ 0 h 17263"/>
                      <a:gd name="T10" fmla="*/ 0 w 20542"/>
                      <a:gd name="T11" fmla="*/ 0 h 17263"/>
                      <a:gd name="T12" fmla="*/ 0 w 20542"/>
                      <a:gd name="T13" fmla="*/ 0 h 17263"/>
                      <a:gd name="T14" fmla="*/ 0 w 20542"/>
                      <a:gd name="T15" fmla="*/ 0 h 17263"/>
                      <a:gd name="T16" fmla="*/ 0 w 20542"/>
                      <a:gd name="T17" fmla="*/ 0 h 17263"/>
                      <a:gd name="T18" fmla="*/ 0 w 20542"/>
                      <a:gd name="T19" fmla="*/ 0 h 17263"/>
                      <a:gd name="T20" fmla="*/ 0 w 20542"/>
                      <a:gd name="T21" fmla="*/ 0 h 17263"/>
                      <a:gd name="T22" fmla="*/ 0 w 20542"/>
                      <a:gd name="T23" fmla="*/ 0 h 17263"/>
                      <a:gd name="T24" fmla="*/ 0 w 20542"/>
                      <a:gd name="T25" fmla="*/ 0 h 17263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0542" h="17263">
                        <a:moveTo>
                          <a:pt x="19936" y="4186"/>
                        </a:moveTo>
                        <a:cubicBezTo>
                          <a:pt x="18293" y="6058"/>
                          <a:pt x="18766" y="9572"/>
                          <a:pt x="16483" y="7506"/>
                        </a:cubicBezTo>
                        <a:cubicBezTo>
                          <a:pt x="16483" y="-3197"/>
                          <a:pt x="15350" y="3479"/>
                          <a:pt x="11192" y="4910"/>
                        </a:cubicBezTo>
                        <a:cubicBezTo>
                          <a:pt x="10429" y="5139"/>
                          <a:pt x="5153" y="9537"/>
                          <a:pt x="5153" y="7506"/>
                        </a:cubicBezTo>
                        <a:cubicBezTo>
                          <a:pt x="5095" y="7506"/>
                          <a:pt x="5320" y="3196"/>
                          <a:pt x="5153" y="1660"/>
                        </a:cubicBezTo>
                        <a:cubicBezTo>
                          <a:pt x="4048" y="936"/>
                          <a:pt x="4819" y="1660"/>
                          <a:pt x="4819" y="0"/>
                        </a:cubicBezTo>
                        <a:cubicBezTo>
                          <a:pt x="4281" y="0"/>
                          <a:pt x="349" y="4186"/>
                          <a:pt x="349" y="4186"/>
                        </a:cubicBezTo>
                        <a:cubicBezTo>
                          <a:pt x="3714" y="4186"/>
                          <a:pt x="0" y="10915"/>
                          <a:pt x="0" y="13316"/>
                        </a:cubicBezTo>
                        <a:cubicBezTo>
                          <a:pt x="2602" y="14058"/>
                          <a:pt x="4339" y="16655"/>
                          <a:pt x="6519" y="16655"/>
                        </a:cubicBezTo>
                        <a:cubicBezTo>
                          <a:pt x="6519" y="18403"/>
                          <a:pt x="12450" y="15824"/>
                          <a:pt x="13235" y="15824"/>
                        </a:cubicBezTo>
                        <a:cubicBezTo>
                          <a:pt x="15778" y="15824"/>
                          <a:pt x="17406" y="14729"/>
                          <a:pt x="19412" y="11621"/>
                        </a:cubicBezTo>
                        <a:cubicBezTo>
                          <a:pt x="21600" y="8265"/>
                          <a:pt x="19936" y="8530"/>
                          <a:pt x="19936" y="4186"/>
                        </a:cubicBezTo>
                        <a:close/>
                        <a:moveTo>
                          <a:pt x="19936" y="4186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49" name="Freeform: Shape 56"/>
                  <p:cNvSpPr/>
                  <p:nvPr/>
                </p:nvSpPr>
                <p:spPr bwMode="auto">
                  <a:xfrm>
                    <a:off x="2935670" y="5336667"/>
                    <a:ext cx="12790" cy="16343"/>
                  </a:xfrm>
                  <a:custGeom>
                    <a:avLst/>
                    <a:gdLst>
                      <a:gd name="T0" fmla="*/ 0 w 20330"/>
                      <a:gd name="T1" fmla="*/ 0 h 21462"/>
                      <a:gd name="T2" fmla="*/ 0 w 20330"/>
                      <a:gd name="T3" fmla="*/ 0 h 21462"/>
                      <a:gd name="T4" fmla="*/ 0 w 20330"/>
                      <a:gd name="T5" fmla="*/ 0 h 21462"/>
                      <a:gd name="T6" fmla="*/ 0 w 20330"/>
                      <a:gd name="T7" fmla="*/ 0 h 21462"/>
                      <a:gd name="T8" fmla="*/ 0 w 20330"/>
                      <a:gd name="T9" fmla="*/ 0 h 21462"/>
                      <a:gd name="T10" fmla="*/ 0 w 20330"/>
                      <a:gd name="T11" fmla="*/ 0 h 21462"/>
                      <a:gd name="T12" fmla="*/ 0 w 20330"/>
                      <a:gd name="T13" fmla="*/ 0 h 21462"/>
                      <a:gd name="T14" fmla="*/ 0 w 20330"/>
                      <a:gd name="T15" fmla="*/ 0 h 21462"/>
                      <a:gd name="T16" fmla="*/ 0 w 20330"/>
                      <a:gd name="T17" fmla="*/ 0 h 21462"/>
                      <a:gd name="T18" fmla="*/ 0 w 20330"/>
                      <a:gd name="T19" fmla="*/ 0 h 21462"/>
                      <a:gd name="T20" fmla="*/ 0 w 20330"/>
                      <a:gd name="T21" fmla="*/ 0 h 21462"/>
                      <a:gd name="T22" fmla="*/ 0 w 20330"/>
                      <a:gd name="T23" fmla="*/ 0 h 21462"/>
                      <a:gd name="T24" fmla="*/ 0 w 20330"/>
                      <a:gd name="T25" fmla="*/ 0 h 21462"/>
                      <a:gd name="T26" fmla="*/ 0 w 20330"/>
                      <a:gd name="T27" fmla="*/ 0 h 21462"/>
                      <a:gd name="T28" fmla="*/ 0 w 20330"/>
                      <a:gd name="T29" fmla="*/ 0 h 21462"/>
                      <a:gd name="T30" fmla="*/ 0 w 20330"/>
                      <a:gd name="T31" fmla="*/ 0 h 21462"/>
                      <a:gd name="T32" fmla="*/ 0 w 20330"/>
                      <a:gd name="T33" fmla="*/ 0 h 2146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20330" h="21462">
                        <a:moveTo>
                          <a:pt x="1685" y="9330"/>
                        </a:moveTo>
                        <a:cubicBezTo>
                          <a:pt x="5927" y="9330"/>
                          <a:pt x="6974" y="10452"/>
                          <a:pt x="7227" y="14183"/>
                        </a:cubicBezTo>
                        <a:cubicBezTo>
                          <a:pt x="12255" y="15539"/>
                          <a:pt x="3833" y="15223"/>
                          <a:pt x="3391" y="15223"/>
                        </a:cubicBezTo>
                        <a:cubicBezTo>
                          <a:pt x="3319" y="16960"/>
                          <a:pt x="268" y="20457"/>
                          <a:pt x="4176" y="19489"/>
                        </a:cubicBezTo>
                        <a:cubicBezTo>
                          <a:pt x="7019" y="18785"/>
                          <a:pt x="7633" y="18947"/>
                          <a:pt x="7651" y="21461"/>
                        </a:cubicBezTo>
                        <a:cubicBezTo>
                          <a:pt x="11424" y="21461"/>
                          <a:pt x="16723" y="21600"/>
                          <a:pt x="18745" y="18346"/>
                        </a:cubicBezTo>
                        <a:cubicBezTo>
                          <a:pt x="20776" y="18346"/>
                          <a:pt x="20938" y="16755"/>
                          <a:pt x="18745" y="16264"/>
                        </a:cubicBezTo>
                        <a:cubicBezTo>
                          <a:pt x="18745" y="18089"/>
                          <a:pt x="18853" y="18001"/>
                          <a:pt x="16605" y="18001"/>
                        </a:cubicBezTo>
                        <a:cubicBezTo>
                          <a:pt x="17427" y="14256"/>
                          <a:pt x="16840" y="11075"/>
                          <a:pt x="12769" y="11075"/>
                        </a:cubicBezTo>
                        <a:cubicBezTo>
                          <a:pt x="13428" y="9477"/>
                          <a:pt x="11731" y="8238"/>
                          <a:pt x="10079" y="7183"/>
                        </a:cubicBezTo>
                        <a:cubicBezTo>
                          <a:pt x="6965" y="5197"/>
                          <a:pt x="10152" y="4742"/>
                          <a:pt x="10639" y="2419"/>
                        </a:cubicBezTo>
                        <a:cubicBezTo>
                          <a:pt x="8337" y="2880"/>
                          <a:pt x="8274" y="4471"/>
                          <a:pt x="5097" y="4500"/>
                        </a:cubicBezTo>
                        <a:cubicBezTo>
                          <a:pt x="5097" y="3951"/>
                          <a:pt x="5783" y="2265"/>
                          <a:pt x="5214" y="2082"/>
                        </a:cubicBezTo>
                        <a:cubicBezTo>
                          <a:pt x="5972" y="2074"/>
                          <a:pt x="8987" y="0"/>
                          <a:pt x="5530" y="0"/>
                        </a:cubicBezTo>
                        <a:cubicBezTo>
                          <a:pt x="4032" y="4486"/>
                          <a:pt x="-662" y="88"/>
                          <a:pt x="78" y="4200"/>
                        </a:cubicBezTo>
                        <a:cubicBezTo>
                          <a:pt x="593" y="6970"/>
                          <a:pt x="1685" y="6780"/>
                          <a:pt x="1685" y="9330"/>
                        </a:cubicBezTo>
                        <a:close/>
                        <a:moveTo>
                          <a:pt x="1685" y="933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0" name="Freeform: Shape 57"/>
                  <p:cNvSpPr/>
                  <p:nvPr/>
                </p:nvSpPr>
                <p:spPr bwMode="auto">
                  <a:xfrm>
                    <a:off x="2924300" y="5342351"/>
                    <a:ext cx="6395" cy="7816"/>
                  </a:xfrm>
                  <a:custGeom>
                    <a:avLst/>
                    <a:gdLst>
                      <a:gd name="T0" fmla="*/ 0 w 15938"/>
                      <a:gd name="T1" fmla="*/ 0 h 19489"/>
                      <a:gd name="T2" fmla="*/ 0 w 15938"/>
                      <a:gd name="T3" fmla="*/ 0 h 19489"/>
                      <a:gd name="T4" fmla="*/ 0 w 15938"/>
                      <a:gd name="T5" fmla="*/ 0 h 19489"/>
                      <a:gd name="T6" fmla="*/ 0 w 15938"/>
                      <a:gd name="T7" fmla="*/ 0 h 19489"/>
                      <a:gd name="T8" fmla="*/ 0 w 15938"/>
                      <a:gd name="T9" fmla="*/ 0 h 19489"/>
                      <a:gd name="T10" fmla="*/ 0 w 15938"/>
                      <a:gd name="T11" fmla="*/ 0 h 19489"/>
                      <a:gd name="T12" fmla="*/ 0 w 15938"/>
                      <a:gd name="T13" fmla="*/ 0 h 19489"/>
                      <a:gd name="T14" fmla="*/ 0 w 15938"/>
                      <a:gd name="T15" fmla="*/ 0 h 19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5938" h="19489">
                        <a:moveTo>
                          <a:pt x="1447" y="19489"/>
                        </a:moveTo>
                        <a:cubicBezTo>
                          <a:pt x="10460" y="19334"/>
                          <a:pt x="12771" y="13571"/>
                          <a:pt x="15260" y="5681"/>
                        </a:cubicBezTo>
                        <a:cubicBezTo>
                          <a:pt x="17711" y="-2111"/>
                          <a:pt x="12911" y="1905"/>
                          <a:pt x="10498" y="2201"/>
                        </a:cubicBezTo>
                        <a:cubicBezTo>
                          <a:pt x="8430" y="3342"/>
                          <a:pt x="6949" y="-1688"/>
                          <a:pt x="6043" y="608"/>
                        </a:cubicBezTo>
                        <a:cubicBezTo>
                          <a:pt x="5264" y="2567"/>
                          <a:pt x="6668" y="4864"/>
                          <a:pt x="8673" y="4864"/>
                        </a:cubicBezTo>
                        <a:cubicBezTo>
                          <a:pt x="8149" y="6540"/>
                          <a:pt x="-3889" y="8499"/>
                          <a:pt x="2047" y="10190"/>
                        </a:cubicBezTo>
                        <a:cubicBezTo>
                          <a:pt x="1320" y="14008"/>
                          <a:pt x="-1795" y="15896"/>
                          <a:pt x="1447" y="19489"/>
                        </a:cubicBezTo>
                        <a:close/>
                        <a:moveTo>
                          <a:pt x="1447" y="19489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1" name="Freeform: Shape 58"/>
                  <p:cNvSpPr/>
                  <p:nvPr/>
                </p:nvSpPr>
                <p:spPr bwMode="auto">
                  <a:xfrm>
                    <a:off x="2935670" y="5353721"/>
                    <a:ext cx="1421" cy="711"/>
                  </a:xfrm>
                  <a:custGeom>
                    <a:avLst/>
                    <a:gdLst>
                      <a:gd name="T0" fmla="*/ 0 w 21600"/>
                      <a:gd name="T1" fmla="*/ 0 h 13852"/>
                      <a:gd name="T2" fmla="*/ 0 w 21600"/>
                      <a:gd name="T3" fmla="*/ 0 h 13852"/>
                      <a:gd name="T4" fmla="*/ 0 w 21600"/>
                      <a:gd name="T5" fmla="*/ 0 h 13852"/>
                      <a:gd name="T6" fmla="*/ 0 w 21600"/>
                      <a:gd name="T7" fmla="*/ 0 h 13852"/>
                      <a:gd name="T8" fmla="*/ 0 w 21600"/>
                      <a:gd name="T9" fmla="*/ 0 h 138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600" h="13852">
                        <a:moveTo>
                          <a:pt x="0" y="4834"/>
                        </a:moveTo>
                        <a:cubicBezTo>
                          <a:pt x="3511" y="21600"/>
                          <a:pt x="21600" y="12034"/>
                          <a:pt x="21600" y="0"/>
                        </a:cubicBezTo>
                        <a:cubicBezTo>
                          <a:pt x="15647" y="0"/>
                          <a:pt x="9617" y="0"/>
                          <a:pt x="3511" y="0"/>
                        </a:cubicBezTo>
                        <a:cubicBezTo>
                          <a:pt x="4732" y="4834"/>
                          <a:pt x="3435" y="6480"/>
                          <a:pt x="0" y="4834"/>
                        </a:cubicBezTo>
                        <a:close/>
                        <a:moveTo>
                          <a:pt x="0" y="4834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2" name="Freeform: Shape 73"/>
                  <p:cNvSpPr/>
                  <p:nvPr/>
                </p:nvSpPr>
                <p:spPr bwMode="auto">
                  <a:xfrm>
                    <a:off x="2856085" y="5359405"/>
                    <a:ext cx="2132" cy="142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21600"/>
                        </a:moveTo>
                        <a:cubicBezTo>
                          <a:pt x="14954" y="20491"/>
                          <a:pt x="21600" y="16184"/>
                          <a:pt x="21600" y="0"/>
                        </a:cubicBezTo>
                        <a:cubicBezTo>
                          <a:pt x="7849" y="9201"/>
                          <a:pt x="3208" y="6526"/>
                          <a:pt x="0" y="21600"/>
                        </a:cubicBezTo>
                        <a:close/>
                        <a:moveTo>
                          <a:pt x="0" y="2160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3" name="Freeform: Shape 74"/>
                  <p:cNvSpPr/>
                  <p:nvPr/>
                </p:nvSpPr>
                <p:spPr bwMode="auto">
                  <a:xfrm>
                    <a:off x="2952724" y="5370775"/>
                    <a:ext cx="2132" cy="2842"/>
                  </a:xfrm>
                  <a:custGeom>
                    <a:avLst/>
                    <a:gdLst>
                      <a:gd name="T0" fmla="*/ 0 w 15151"/>
                      <a:gd name="T1" fmla="*/ 0 h 21600"/>
                      <a:gd name="T2" fmla="*/ 0 w 15151"/>
                      <a:gd name="T3" fmla="*/ 0 h 21600"/>
                      <a:gd name="T4" fmla="*/ 0 w 15151"/>
                      <a:gd name="T5" fmla="*/ 0 h 21600"/>
                      <a:gd name="T6" fmla="*/ 0 w 15151"/>
                      <a:gd name="T7" fmla="*/ 0 h 21600"/>
                      <a:gd name="T8" fmla="*/ 0 w 15151"/>
                      <a:gd name="T9" fmla="*/ 0 h 216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151" h="21600">
                        <a:moveTo>
                          <a:pt x="10724" y="0"/>
                        </a:moveTo>
                        <a:cubicBezTo>
                          <a:pt x="11899" y="6522"/>
                          <a:pt x="8375" y="7809"/>
                          <a:pt x="0" y="3905"/>
                        </a:cubicBezTo>
                        <a:cubicBezTo>
                          <a:pt x="3373" y="13417"/>
                          <a:pt x="1667" y="15535"/>
                          <a:pt x="7124" y="21600"/>
                        </a:cubicBezTo>
                        <a:cubicBezTo>
                          <a:pt x="9284" y="12503"/>
                          <a:pt x="21600" y="3905"/>
                          <a:pt x="10724" y="0"/>
                        </a:cubicBezTo>
                        <a:close/>
                        <a:moveTo>
                          <a:pt x="10724" y="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4" name="Freeform: Shape 75"/>
                  <p:cNvSpPr/>
                  <p:nvPr/>
                </p:nvSpPr>
                <p:spPr bwMode="auto">
                  <a:xfrm>
                    <a:off x="2952724" y="5370775"/>
                    <a:ext cx="2132" cy="3553"/>
                  </a:xfrm>
                  <a:custGeom>
                    <a:avLst/>
                    <a:gdLst>
                      <a:gd name="T0" fmla="*/ 0 w 14680"/>
                      <a:gd name="T1" fmla="*/ 0 h 18108"/>
                      <a:gd name="T2" fmla="*/ 0 w 14680"/>
                      <a:gd name="T3" fmla="*/ 0 h 18108"/>
                      <a:gd name="T4" fmla="*/ 0 w 14680"/>
                      <a:gd name="T5" fmla="*/ 0 h 18108"/>
                      <a:gd name="T6" fmla="*/ 0 w 14680"/>
                      <a:gd name="T7" fmla="*/ 0 h 18108"/>
                      <a:gd name="T8" fmla="*/ 0 w 14680"/>
                      <a:gd name="T9" fmla="*/ 0 h 18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680" h="18108">
                        <a:moveTo>
                          <a:pt x="10298" y="0"/>
                        </a:moveTo>
                        <a:cubicBezTo>
                          <a:pt x="10298" y="7291"/>
                          <a:pt x="8417" y="10676"/>
                          <a:pt x="5725" y="2364"/>
                        </a:cubicBezTo>
                        <a:cubicBezTo>
                          <a:pt x="-3356" y="2364"/>
                          <a:pt x="1087" y="12243"/>
                          <a:pt x="1087" y="17618"/>
                        </a:cubicBezTo>
                        <a:cubicBezTo>
                          <a:pt x="18244" y="21600"/>
                          <a:pt x="16493" y="0"/>
                          <a:pt x="10298" y="0"/>
                        </a:cubicBezTo>
                        <a:close/>
                        <a:moveTo>
                          <a:pt x="10298" y="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5" name="Freeform: Shape 76"/>
                  <p:cNvSpPr/>
                  <p:nvPr/>
                </p:nvSpPr>
                <p:spPr bwMode="auto">
                  <a:xfrm>
                    <a:off x="2964093" y="5382144"/>
                    <a:ext cx="4974" cy="2132"/>
                  </a:xfrm>
                  <a:custGeom>
                    <a:avLst/>
                    <a:gdLst>
                      <a:gd name="T0" fmla="*/ 0 w 21600"/>
                      <a:gd name="T1" fmla="*/ 0 h 9393"/>
                      <a:gd name="T2" fmla="*/ 0 w 21600"/>
                      <a:gd name="T3" fmla="*/ 0 h 9393"/>
                      <a:gd name="T4" fmla="*/ 0 w 21600"/>
                      <a:gd name="T5" fmla="*/ 0 h 9393"/>
                      <a:gd name="T6" fmla="*/ 0 w 21600"/>
                      <a:gd name="T7" fmla="*/ 0 h 9393"/>
                      <a:gd name="T8" fmla="*/ 0 w 21600"/>
                      <a:gd name="T9" fmla="*/ 0 h 93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600" h="9393">
                        <a:moveTo>
                          <a:pt x="21600" y="0"/>
                        </a:moveTo>
                        <a:cubicBezTo>
                          <a:pt x="15130" y="2920"/>
                          <a:pt x="18136" y="5863"/>
                          <a:pt x="9453" y="3062"/>
                        </a:cubicBezTo>
                        <a:cubicBezTo>
                          <a:pt x="5701" y="1875"/>
                          <a:pt x="1732" y="-3323"/>
                          <a:pt x="0" y="3371"/>
                        </a:cubicBezTo>
                        <a:cubicBezTo>
                          <a:pt x="11016" y="4439"/>
                          <a:pt x="21600" y="18277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56" name="Freeform: Shape 77"/>
                  <p:cNvSpPr/>
                  <p:nvPr/>
                </p:nvSpPr>
                <p:spPr bwMode="auto">
                  <a:xfrm>
                    <a:off x="2912931" y="5382144"/>
                    <a:ext cx="117957" cy="158460"/>
                  </a:xfrm>
                  <a:custGeom>
                    <a:avLst/>
                    <a:gdLst>
                      <a:gd name="T0" fmla="*/ 0 w 21517"/>
                      <a:gd name="T1" fmla="*/ 0 h 21336"/>
                      <a:gd name="T2" fmla="*/ 0 w 21517"/>
                      <a:gd name="T3" fmla="*/ 0 h 21336"/>
                      <a:gd name="T4" fmla="*/ 0 w 21517"/>
                      <a:gd name="T5" fmla="*/ 0 h 21336"/>
                      <a:gd name="T6" fmla="*/ 0 w 21517"/>
                      <a:gd name="T7" fmla="*/ 0 h 21336"/>
                      <a:gd name="T8" fmla="*/ 0 w 21517"/>
                      <a:gd name="T9" fmla="*/ 0 h 21336"/>
                      <a:gd name="T10" fmla="*/ 0 w 21517"/>
                      <a:gd name="T11" fmla="*/ 0 h 21336"/>
                      <a:gd name="T12" fmla="*/ 0 w 21517"/>
                      <a:gd name="T13" fmla="*/ 0 h 21336"/>
                      <a:gd name="T14" fmla="*/ 0 w 21517"/>
                      <a:gd name="T15" fmla="*/ 0 h 21336"/>
                      <a:gd name="T16" fmla="*/ 0 w 21517"/>
                      <a:gd name="T17" fmla="*/ 0 h 21336"/>
                      <a:gd name="T18" fmla="*/ 0 w 21517"/>
                      <a:gd name="T19" fmla="*/ 0 h 21336"/>
                      <a:gd name="T20" fmla="*/ 0 w 21517"/>
                      <a:gd name="T21" fmla="*/ 0 h 21336"/>
                      <a:gd name="T22" fmla="*/ 0 w 21517"/>
                      <a:gd name="T23" fmla="*/ 0 h 21336"/>
                      <a:gd name="T24" fmla="*/ 0 w 21517"/>
                      <a:gd name="T25" fmla="*/ 0 h 21336"/>
                      <a:gd name="T26" fmla="*/ 0 w 21517"/>
                      <a:gd name="T27" fmla="*/ 0 h 21336"/>
                      <a:gd name="T28" fmla="*/ 0 w 21517"/>
                      <a:gd name="T29" fmla="*/ 0 h 21336"/>
                      <a:gd name="T30" fmla="*/ 0 w 21517"/>
                      <a:gd name="T31" fmla="*/ 0 h 21336"/>
                      <a:gd name="T32" fmla="*/ 0 w 21517"/>
                      <a:gd name="T33" fmla="*/ 0 h 21336"/>
                      <a:gd name="T34" fmla="*/ 0 w 21517"/>
                      <a:gd name="T35" fmla="*/ 0 h 21336"/>
                      <a:gd name="T36" fmla="*/ 0 w 21517"/>
                      <a:gd name="T37" fmla="*/ 0 h 21336"/>
                      <a:gd name="T38" fmla="*/ 0 w 21517"/>
                      <a:gd name="T39" fmla="*/ 0 h 21336"/>
                      <a:gd name="T40" fmla="*/ 0 w 21517"/>
                      <a:gd name="T41" fmla="*/ 0 h 21336"/>
                      <a:gd name="T42" fmla="*/ 0 w 21517"/>
                      <a:gd name="T43" fmla="*/ 0 h 21336"/>
                      <a:gd name="T44" fmla="*/ 0 w 21517"/>
                      <a:gd name="T45" fmla="*/ 0 h 21336"/>
                      <a:gd name="T46" fmla="*/ 0 w 21517"/>
                      <a:gd name="T47" fmla="*/ 0 h 21336"/>
                      <a:gd name="T48" fmla="*/ 0 w 21517"/>
                      <a:gd name="T49" fmla="*/ 0 h 21336"/>
                      <a:gd name="T50" fmla="*/ 0 w 21517"/>
                      <a:gd name="T51" fmla="*/ 0 h 21336"/>
                      <a:gd name="T52" fmla="*/ 0 w 21517"/>
                      <a:gd name="T53" fmla="*/ 0 h 21336"/>
                      <a:gd name="T54" fmla="*/ 0 w 21517"/>
                      <a:gd name="T55" fmla="*/ 0 h 21336"/>
                      <a:gd name="T56" fmla="*/ 0 w 21517"/>
                      <a:gd name="T57" fmla="*/ 0 h 21336"/>
                      <a:gd name="T58" fmla="*/ 0 w 21517"/>
                      <a:gd name="T59" fmla="*/ 0 h 21336"/>
                      <a:gd name="T60" fmla="*/ 0 w 21517"/>
                      <a:gd name="T61" fmla="*/ 0 h 21336"/>
                      <a:gd name="T62" fmla="*/ 0 w 21517"/>
                      <a:gd name="T63" fmla="*/ 0 h 21336"/>
                      <a:gd name="T64" fmla="*/ 0 w 21517"/>
                      <a:gd name="T65" fmla="*/ 0 h 213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0" t="0" r="r" b="b"/>
                    <a:pathLst>
                      <a:path w="21517" h="21336">
                        <a:moveTo>
                          <a:pt x="19567" y="7931"/>
                        </a:moveTo>
                        <a:cubicBezTo>
                          <a:pt x="19048" y="7904"/>
                          <a:pt x="19448" y="7845"/>
                          <a:pt x="19422" y="7719"/>
                        </a:cubicBezTo>
                        <a:cubicBezTo>
                          <a:pt x="19025" y="7719"/>
                          <a:pt x="18300" y="6676"/>
                          <a:pt x="18300" y="6418"/>
                        </a:cubicBezTo>
                        <a:cubicBezTo>
                          <a:pt x="18154" y="6364"/>
                          <a:pt x="18030" y="5984"/>
                          <a:pt x="18056" y="5984"/>
                        </a:cubicBezTo>
                        <a:cubicBezTo>
                          <a:pt x="17943" y="5729"/>
                          <a:pt x="17483" y="5519"/>
                          <a:pt x="17666" y="5262"/>
                        </a:cubicBezTo>
                        <a:cubicBezTo>
                          <a:pt x="17237" y="5072"/>
                          <a:pt x="16781" y="4416"/>
                          <a:pt x="16643" y="4106"/>
                        </a:cubicBezTo>
                        <a:cubicBezTo>
                          <a:pt x="16386" y="3964"/>
                          <a:pt x="16203" y="3565"/>
                          <a:pt x="16203" y="3348"/>
                        </a:cubicBezTo>
                        <a:cubicBezTo>
                          <a:pt x="15909" y="3348"/>
                          <a:pt x="15513" y="2695"/>
                          <a:pt x="15570" y="2445"/>
                        </a:cubicBezTo>
                        <a:cubicBezTo>
                          <a:pt x="15293" y="2445"/>
                          <a:pt x="15220" y="2082"/>
                          <a:pt x="14935" y="2082"/>
                        </a:cubicBezTo>
                        <a:cubicBezTo>
                          <a:pt x="15075" y="1777"/>
                          <a:pt x="13120" y="1748"/>
                          <a:pt x="12791" y="1721"/>
                        </a:cubicBezTo>
                        <a:cubicBezTo>
                          <a:pt x="12847" y="1475"/>
                          <a:pt x="12591" y="1324"/>
                          <a:pt x="12302" y="1324"/>
                        </a:cubicBezTo>
                        <a:cubicBezTo>
                          <a:pt x="12302" y="1706"/>
                          <a:pt x="11199" y="1748"/>
                          <a:pt x="10824" y="1733"/>
                        </a:cubicBezTo>
                        <a:cubicBezTo>
                          <a:pt x="10554" y="1724"/>
                          <a:pt x="9962" y="1667"/>
                          <a:pt x="9962" y="1432"/>
                        </a:cubicBezTo>
                        <a:cubicBezTo>
                          <a:pt x="9775" y="1397"/>
                          <a:pt x="9512" y="1432"/>
                          <a:pt x="9230" y="1432"/>
                        </a:cubicBezTo>
                        <a:cubicBezTo>
                          <a:pt x="9295" y="1188"/>
                          <a:pt x="8622" y="87"/>
                          <a:pt x="8255" y="22"/>
                        </a:cubicBezTo>
                        <a:cubicBezTo>
                          <a:pt x="8255" y="58"/>
                          <a:pt x="8255" y="96"/>
                          <a:pt x="8255" y="132"/>
                        </a:cubicBezTo>
                        <a:cubicBezTo>
                          <a:pt x="7980" y="165"/>
                          <a:pt x="6254" y="-152"/>
                          <a:pt x="6254" y="96"/>
                        </a:cubicBezTo>
                        <a:cubicBezTo>
                          <a:pt x="6047" y="96"/>
                          <a:pt x="5172" y="326"/>
                          <a:pt x="5035" y="529"/>
                        </a:cubicBezTo>
                        <a:cubicBezTo>
                          <a:pt x="4952" y="529"/>
                          <a:pt x="4156" y="817"/>
                          <a:pt x="4156" y="601"/>
                        </a:cubicBezTo>
                        <a:cubicBezTo>
                          <a:pt x="3956" y="601"/>
                          <a:pt x="3715" y="678"/>
                          <a:pt x="3619" y="817"/>
                        </a:cubicBezTo>
                        <a:cubicBezTo>
                          <a:pt x="3402" y="817"/>
                          <a:pt x="3172" y="1103"/>
                          <a:pt x="3035" y="1215"/>
                        </a:cubicBezTo>
                        <a:cubicBezTo>
                          <a:pt x="2658" y="1182"/>
                          <a:pt x="2928" y="1003"/>
                          <a:pt x="2548" y="1396"/>
                        </a:cubicBezTo>
                        <a:cubicBezTo>
                          <a:pt x="2548" y="1525"/>
                          <a:pt x="2261" y="2081"/>
                          <a:pt x="2207" y="2081"/>
                        </a:cubicBezTo>
                        <a:cubicBezTo>
                          <a:pt x="2328" y="2171"/>
                          <a:pt x="2324" y="2220"/>
                          <a:pt x="2207" y="2335"/>
                        </a:cubicBezTo>
                        <a:cubicBezTo>
                          <a:pt x="1938" y="2494"/>
                          <a:pt x="1785" y="2817"/>
                          <a:pt x="1524" y="2913"/>
                        </a:cubicBezTo>
                        <a:cubicBezTo>
                          <a:pt x="1250" y="3250"/>
                          <a:pt x="1191" y="2890"/>
                          <a:pt x="986" y="3269"/>
                        </a:cubicBezTo>
                        <a:cubicBezTo>
                          <a:pt x="875" y="3480"/>
                          <a:pt x="721" y="3638"/>
                          <a:pt x="602" y="3808"/>
                        </a:cubicBezTo>
                        <a:cubicBezTo>
                          <a:pt x="225" y="4344"/>
                          <a:pt x="207" y="4578"/>
                          <a:pt x="207" y="5081"/>
                        </a:cubicBezTo>
                        <a:cubicBezTo>
                          <a:pt x="207" y="5260"/>
                          <a:pt x="-50" y="5426"/>
                          <a:pt x="9" y="5578"/>
                        </a:cubicBezTo>
                        <a:cubicBezTo>
                          <a:pt x="89" y="5782"/>
                          <a:pt x="253" y="6208"/>
                          <a:pt x="207" y="6345"/>
                        </a:cubicBezTo>
                        <a:cubicBezTo>
                          <a:pt x="20" y="6345"/>
                          <a:pt x="-83" y="6832"/>
                          <a:pt x="258" y="6959"/>
                        </a:cubicBezTo>
                        <a:cubicBezTo>
                          <a:pt x="258" y="7279"/>
                          <a:pt x="886" y="8246"/>
                          <a:pt x="1279" y="8440"/>
                        </a:cubicBezTo>
                        <a:cubicBezTo>
                          <a:pt x="1279" y="8705"/>
                          <a:pt x="1993" y="9271"/>
                          <a:pt x="2352" y="9271"/>
                        </a:cubicBezTo>
                        <a:cubicBezTo>
                          <a:pt x="2491" y="9476"/>
                          <a:pt x="3961" y="9781"/>
                          <a:pt x="3961" y="9524"/>
                        </a:cubicBezTo>
                        <a:cubicBezTo>
                          <a:pt x="4560" y="9524"/>
                          <a:pt x="6671" y="9237"/>
                          <a:pt x="6986" y="9705"/>
                        </a:cubicBezTo>
                        <a:cubicBezTo>
                          <a:pt x="7519" y="9705"/>
                          <a:pt x="7714" y="9638"/>
                          <a:pt x="8206" y="9813"/>
                        </a:cubicBezTo>
                        <a:cubicBezTo>
                          <a:pt x="8271" y="10083"/>
                          <a:pt x="8170" y="10898"/>
                          <a:pt x="7914" y="11114"/>
                        </a:cubicBezTo>
                        <a:cubicBezTo>
                          <a:pt x="7914" y="11477"/>
                          <a:pt x="8059" y="11859"/>
                          <a:pt x="8450" y="12053"/>
                        </a:cubicBezTo>
                        <a:cubicBezTo>
                          <a:pt x="8479" y="12141"/>
                          <a:pt x="8758" y="12486"/>
                          <a:pt x="8841" y="12486"/>
                        </a:cubicBezTo>
                        <a:cubicBezTo>
                          <a:pt x="8993" y="12942"/>
                          <a:pt x="9163" y="13337"/>
                          <a:pt x="9049" y="13983"/>
                        </a:cubicBezTo>
                        <a:cubicBezTo>
                          <a:pt x="8944" y="14571"/>
                          <a:pt x="8694" y="14920"/>
                          <a:pt x="8694" y="15448"/>
                        </a:cubicBezTo>
                        <a:cubicBezTo>
                          <a:pt x="8545" y="15448"/>
                          <a:pt x="8841" y="16459"/>
                          <a:pt x="8986" y="16459"/>
                        </a:cubicBezTo>
                        <a:cubicBezTo>
                          <a:pt x="8986" y="16919"/>
                          <a:pt x="9475" y="17333"/>
                          <a:pt x="9475" y="17832"/>
                        </a:cubicBezTo>
                        <a:cubicBezTo>
                          <a:pt x="9504" y="17832"/>
                          <a:pt x="9670" y="18303"/>
                          <a:pt x="9670" y="18446"/>
                        </a:cubicBezTo>
                        <a:cubicBezTo>
                          <a:pt x="9519" y="18446"/>
                          <a:pt x="10450" y="19829"/>
                          <a:pt x="10450" y="19928"/>
                        </a:cubicBezTo>
                        <a:cubicBezTo>
                          <a:pt x="10616" y="19928"/>
                          <a:pt x="10640" y="20397"/>
                          <a:pt x="10790" y="20397"/>
                        </a:cubicBezTo>
                        <a:cubicBezTo>
                          <a:pt x="10816" y="20709"/>
                          <a:pt x="10985" y="20998"/>
                          <a:pt x="10985" y="21228"/>
                        </a:cubicBezTo>
                        <a:cubicBezTo>
                          <a:pt x="11180" y="21448"/>
                          <a:pt x="11986" y="21264"/>
                          <a:pt x="12301" y="21264"/>
                        </a:cubicBezTo>
                        <a:cubicBezTo>
                          <a:pt x="12301" y="21180"/>
                          <a:pt x="13771" y="20975"/>
                          <a:pt x="13958" y="20975"/>
                        </a:cubicBezTo>
                        <a:cubicBezTo>
                          <a:pt x="14057" y="20878"/>
                          <a:pt x="14690" y="20216"/>
                          <a:pt x="14690" y="20216"/>
                        </a:cubicBezTo>
                        <a:cubicBezTo>
                          <a:pt x="14690" y="19882"/>
                          <a:pt x="15601" y="19238"/>
                          <a:pt x="15959" y="19059"/>
                        </a:cubicBezTo>
                        <a:cubicBezTo>
                          <a:pt x="15959" y="19006"/>
                          <a:pt x="16404" y="18192"/>
                          <a:pt x="16349" y="18192"/>
                        </a:cubicBezTo>
                        <a:cubicBezTo>
                          <a:pt x="16349" y="17624"/>
                          <a:pt x="16544" y="17250"/>
                          <a:pt x="16544" y="16748"/>
                        </a:cubicBezTo>
                        <a:cubicBezTo>
                          <a:pt x="16688" y="16748"/>
                          <a:pt x="16830" y="16278"/>
                          <a:pt x="17128" y="16278"/>
                        </a:cubicBezTo>
                        <a:cubicBezTo>
                          <a:pt x="17212" y="16155"/>
                          <a:pt x="17450" y="16107"/>
                          <a:pt x="17616" y="16024"/>
                        </a:cubicBezTo>
                        <a:cubicBezTo>
                          <a:pt x="17616" y="15713"/>
                          <a:pt x="17957" y="15476"/>
                          <a:pt x="17957" y="15087"/>
                        </a:cubicBezTo>
                        <a:cubicBezTo>
                          <a:pt x="18179" y="15087"/>
                          <a:pt x="17812" y="13876"/>
                          <a:pt x="17812" y="13749"/>
                        </a:cubicBezTo>
                        <a:cubicBezTo>
                          <a:pt x="17382" y="13749"/>
                          <a:pt x="17713" y="12307"/>
                          <a:pt x="17713" y="12124"/>
                        </a:cubicBezTo>
                        <a:cubicBezTo>
                          <a:pt x="17437" y="12124"/>
                          <a:pt x="18620" y="11148"/>
                          <a:pt x="18598" y="11208"/>
                        </a:cubicBezTo>
                        <a:cubicBezTo>
                          <a:pt x="18681" y="10953"/>
                          <a:pt x="19316" y="10604"/>
                          <a:pt x="19526" y="10404"/>
                        </a:cubicBezTo>
                        <a:cubicBezTo>
                          <a:pt x="19713" y="10224"/>
                          <a:pt x="20347" y="9878"/>
                          <a:pt x="20347" y="9667"/>
                        </a:cubicBezTo>
                        <a:cubicBezTo>
                          <a:pt x="20620" y="9565"/>
                          <a:pt x="20654" y="9375"/>
                          <a:pt x="20882" y="9269"/>
                        </a:cubicBezTo>
                        <a:cubicBezTo>
                          <a:pt x="20882" y="9177"/>
                          <a:pt x="20727" y="8909"/>
                          <a:pt x="21077" y="8909"/>
                        </a:cubicBezTo>
                        <a:cubicBezTo>
                          <a:pt x="20989" y="8446"/>
                          <a:pt x="21517" y="8183"/>
                          <a:pt x="21517" y="7716"/>
                        </a:cubicBezTo>
                        <a:cubicBezTo>
                          <a:pt x="21101" y="7817"/>
                          <a:pt x="20526" y="7861"/>
                          <a:pt x="20102" y="7861"/>
                        </a:cubicBezTo>
                        <a:cubicBezTo>
                          <a:pt x="20104" y="7926"/>
                          <a:pt x="19637" y="7935"/>
                          <a:pt x="19567" y="7931"/>
                        </a:cubicBezTo>
                        <a:close/>
                        <a:moveTo>
                          <a:pt x="19567" y="7931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0" name="Freeform: Shape 78"/>
                  <p:cNvSpPr/>
                  <p:nvPr/>
                </p:nvSpPr>
                <p:spPr bwMode="auto">
                  <a:xfrm>
                    <a:off x="2816292" y="5410567"/>
                    <a:ext cx="2132" cy="1421"/>
                  </a:xfrm>
                  <a:custGeom>
                    <a:avLst/>
                    <a:gdLst>
                      <a:gd name="T0" fmla="*/ 0 w 16989"/>
                      <a:gd name="T1" fmla="*/ 0 h 15334"/>
                      <a:gd name="T2" fmla="*/ 0 w 16989"/>
                      <a:gd name="T3" fmla="*/ 0 h 15334"/>
                      <a:gd name="T4" fmla="*/ 0 w 16989"/>
                      <a:gd name="T5" fmla="*/ 0 h 15334"/>
                      <a:gd name="T6" fmla="*/ 0 w 16989"/>
                      <a:gd name="T7" fmla="*/ 0 h 15334"/>
                      <a:gd name="T8" fmla="*/ 0 w 16989"/>
                      <a:gd name="T9" fmla="*/ 0 h 1533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6989" h="15334">
                        <a:moveTo>
                          <a:pt x="5730" y="2266"/>
                        </a:moveTo>
                        <a:cubicBezTo>
                          <a:pt x="4165" y="1591"/>
                          <a:pt x="2498" y="771"/>
                          <a:pt x="900" y="0"/>
                        </a:cubicBezTo>
                        <a:cubicBezTo>
                          <a:pt x="-4611" y="21600"/>
                          <a:pt x="16989" y="17743"/>
                          <a:pt x="16989" y="4629"/>
                        </a:cubicBezTo>
                        <a:cubicBezTo>
                          <a:pt x="12159" y="7955"/>
                          <a:pt x="7839" y="13596"/>
                          <a:pt x="5730" y="2266"/>
                        </a:cubicBezTo>
                        <a:close/>
                        <a:moveTo>
                          <a:pt x="5730" y="2266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1" name="Freeform: Shape 79"/>
                  <p:cNvSpPr/>
                  <p:nvPr/>
                </p:nvSpPr>
                <p:spPr bwMode="auto">
                  <a:xfrm>
                    <a:off x="2821977" y="5410567"/>
                    <a:ext cx="11369" cy="5685"/>
                  </a:xfrm>
                  <a:custGeom>
                    <a:avLst/>
                    <a:gdLst>
                      <a:gd name="T0" fmla="*/ 0 w 18999"/>
                      <a:gd name="T1" fmla="*/ 0 h 20934"/>
                      <a:gd name="T2" fmla="*/ 0 w 18999"/>
                      <a:gd name="T3" fmla="*/ 0 h 20934"/>
                      <a:gd name="T4" fmla="*/ 0 w 18999"/>
                      <a:gd name="T5" fmla="*/ 0 h 20934"/>
                      <a:gd name="T6" fmla="*/ 0 w 18999"/>
                      <a:gd name="T7" fmla="*/ 0 h 20934"/>
                      <a:gd name="T8" fmla="*/ 0 w 18999"/>
                      <a:gd name="T9" fmla="*/ 0 h 20934"/>
                      <a:gd name="T10" fmla="*/ 0 w 18999"/>
                      <a:gd name="T11" fmla="*/ 0 h 20934"/>
                      <a:gd name="T12" fmla="*/ 0 w 18999"/>
                      <a:gd name="T13" fmla="*/ 0 h 2093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999" h="20934">
                        <a:moveTo>
                          <a:pt x="5636" y="0"/>
                        </a:moveTo>
                        <a:cubicBezTo>
                          <a:pt x="4287" y="4948"/>
                          <a:pt x="2148" y="3040"/>
                          <a:pt x="0" y="2842"/>
                        </a:cubicBezTo>
                        <a:cubicBezTo>
                          <a:pt x="1313" y="7114"/>
                          <a:pt x="5600" y="11307"/>
                          <a:pt x="7812" y="11307"/>
                        </a:cubicBezTo>
                        <a:cubicBezTo>
                          <a:pt x="9253" y="17507"/>
                          <a:pt x="13604" y="21600"/>
                          <a:pt x="17047" y="20845"/>
                        </a:cubicBezTo>
                        <a:cubicBezTo>
                          <a:pt x="21600" y="19871"/>
                          <a:pt x="16872" y="12618"/>
                          <a:pt x="16055" y="9439"/>
                        </a:cubicBezTo>
                        <a:cubicBezTo>
                          <a:pt x="11622" y="9439"/>
                          <a:pt x="11135" y="1212"/>
                          <a:pt x="5636" y="0"/>
                        </a:cubicBezTo>
                        <a:close/>
                        <a:moveTo>
                          <a:pt x="5636" y="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2" name="Freeform: Shape 80"/>
                  <p:cNvSpPr/>
                  <p:nvPr/>
                </p:nvSpPr>
                <p:spPr bwMode="auto">
                  <a:xfrm>
                    <a:off x="2833346" y="5421937"/>
                    <a:ext cx="10659" cy="2842"/>
                  </a:xfrm>
                  <a:custGeom>
                    <a:avLst/>
                    <a:gdLst>
                      <a:gd name="T0" fmla="*/ 0 w 21600"/>
                      <a:gd name="T1" fmla="*/ 0 h 19826"/>
                      <a:gd name="T2" fmla="*/ 0 w 21600"/>
                      <a:gd name="T3" fmla="*/ 0 h 19826"/>
                      <a:gd name="T4" fmla="*/ 0 w 21600"/>
                      <a:gd name="T5" fmla="*/ 0 h 19826"/>
                      <a:gd name="T6" fmla="*/ 0 w 21600"/>
                      <a:gd name="T7" fmla="*/ 0 h 19826"/>
                      <a:gd name="T8" fmla="*/ 0 w 21600"/>
                      <a:gd name="T9" fmla="*/ 0 h 19826"/>
                      <a:gd name="T10" fmla="*/ 0 w 21600"/>
                      <a:gd name="T11" fmla="*/ 0 h 19826"/>
                      <a:gd name="T12" fmla="*/ 0 w 21600"/>
                      <a:gd name="T13" fmla="*/ 0 h 19826"/>
                      <a:gd name="T14" fmla="*/ 0 w 21600"/>
                      <a:gd name="T15" fmla="*/ 0 h 19826"/>
                      <a:gd name="T16" fmla="*/ 0 w 21600"/>
                      <a:gd name="T17" fmla="*/ 0 h 1982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19826">
                        <a:moveTo>
                          <a:pt x="15657" y="0"/>
                        </a:moveTo>
                        <a:cubicBezTo>
                          <a:pt x="14560" y="9831"/>
                          <a:pt x="15657" y="658"/>
                          <a:pt x="15657" y="8204"/>
                        </a:cubicBezTo>
                        <a:cubicBezTo>
                          <a:pt x="11646" y="8446"/>
                          <a:pt x="8331" y="1662"/>
                          <a:pt x="5406" y="1662"/>
                        </a:cubicBezTo>
                        <a:cubicBezTo>
                          <a:pt x="6331" y="6612"/>
                          <a:pt x="7554" y="10212"/>
                          <a:pt x="7554" y="14712"/>
                        </a:cubicBezTo>
                        <a:cubicBezTo>
                          <a:pt x="4789" y="18069"/>
                          <a:pt x="2686" y="14712"/>
                          <a:pt x="0" y="14712"/>
                        </a:cubicBezTo>
                        <a:cubicBezTo>
                          <a:pt x="1006" y="20735"/>
                          <a:pt x="8309" y="21600"/>
                          <a:pt x="9189" y="16442"/>
                        </a:cubicBezTo>
                        <a:cubicBezTo>
                          <a:pt x="15417" y="16442"/>
                          <a:pt x="15680" y="16027"/>
                          <a:pt x="21600" y="18000"/>
                        </a:cubicBezTo>
                        <a:cubicBezTo>
                          <a:pt x="21406" y="13015"/>
                          <a:pt x="17349" y="1315"/>
                          <a:pt x="15657" y="0"/>
                        </a:cubicBezTo>
                        <a:close/>
                        <a:moveTo>
                          <a:pt x="15657" y="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3" name="Freeform: Shape 81"/>
                  <p:cNvSpPr/>
                  <p:nvPr/>
                </p:nvSpPr>
                <p:spPr bwMode="auto">
                  <a:xfrm>
                    <a:off x="2827661" y="5421937"/>
                    <a:ext cx="1421" cy="1421"/>
                  </a:xfrm>
                  <a:custGeom>
                    <a:avLst/>
                    <a:gdLst>
                      <a:gd name="T0" fmla="*/ 0 w 16604"/>
                      <a:gd name="T1" fmla="*/ 0 h 17442"/>
                      <a:gd name="T2" fmla="*/ 0 w 16604"/>
                      <a:gd name="T3" fmla="*/ 0 h 17442"/>
                      <a:gd name="T4" fmla="*/ 0 w 16604"/>
                      <a:gd name="T5" fmla="*/ 0 h 17442"/>
                      <a:gd name="T6" fmla="*/ 0 w 16604"/>
                      <a:gd name="T7" fmla="*/ 0 h 1744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6604" h="17442">
                        <a:moveTo>
                          <a:pt x="1543" y="0"/>
                        </a:moveTo>
                        <a:cubicBezTo>
                          <a:pt x="-4492" y="21600"/>
                          <a:pt x="8577" y="17040"/>
                          <a:pt x="16563" y="17040"/>
                        </a:cubicBezTo>
                        <a:cubicBezTo>
                          <a:pt x="17108" y="7620"/>
                          <a:pt x="12116" y="1920"/>
                          <a:pt x="1543" y="0"/>
                        </a:cubicBezTo>
                        <a:close/>
                        <a:moveTo>
                          <a:pt x="1543" y="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4" name="Freeform: Shape 82"/>
                  <p:cNvSpPr/>
                  <p:nvPr/>
                </p:nvSpPr>
                <p:spPr bwMode="auto">
                  <a:xfrm>
                    <a:off x="2827661" y="5421937"/>
                    <a:ext cx="1421" cy="1421"/>
                  </a:xfrm>
                  <a:custGeom>
                    <a:avLst/>
                    <a:gdLst>
                      <a:gd name="T0" fmla="*/ 0 w 21600"/>
                      <a:gd name="T1" fmla="*/ 0 h 12742"/>
                      <a:gd name="T2" fmla="*/ 0 w 21600"/>
                      <a:gd name="T3" fmla="*/ 0 h 12742"/>
                      <a:gd name="T4" fmla="*/ 0 w 21600"/>
                      <a:gd name="T5" fmla="*/ 0 h 12742"/>
                      <a:gd name="T6" fmla="*/ 0 w 21600"/>
                      <a:gd name="T7" fmla="*/ 0 h 1274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1600" h="12742">
                        <a:moveTo>
                          <a:pt x="0" y="12742"/>
                        </a:moveTo>
                        <a:cubicBezTo>
                          <a:pt x="7251" y="11994"/>
                          <a:pt x="14425" y="11339"/>
                          <a:pt x="21600" y="10545"/>
                        </a:cubicBezTo>
                        <a:cubicBezTo>
                          <a:pt x="17860" y="-8858"/>
                          <a:pt x="2137" y="2550"/>
                          <a:pt x="0" y="12742"/>
                        </a:cubicBezTo>
                        <a:close/>
                        <a:moveTo>
                          <a:pt x="0" y="12742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5" name="Freeform: Shape 83"/>
                  <p:cNvSpPr/>
                  <p:nvPr/>
                </p:nvSpPr>
                <p:spPr bwMode="auto">
                  <a:xfrm>
                    <a:off x="2850400" y="5421937"/>
                    <a:ext cx="1421" cy="711"/>
                  </a:xfrm>
                  <a:custGeom>
                    <a:avLst/>
                    <a:gdLst>
                      <a:gd name="T0" fmla="*/ 0 w 17161"/>
                      <a:gd name="T1" fmla="*/ 0 h 13638"/>
                      <a:gd name="T2" fmla="*/ 0 w 17161"/>
                      <a:gd name="T3" fmla="*/ 0 h 13638"/>
                      <a:gd name="T4" fmla="*/ 0 w 17161"/>
                      <a:gd name="T5" fmla="*/ 0 h 13638"/>
                      <a:gd name="T6" fmla="*/ 0 w 17161"/>
                      <a:gd name="T7" fmla="*/ 0 h 1363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7161" h="13638">
                        <a:moveTo>
                          <a:pt x="1582" y="0"/>
                        </a:moveTo>
                        <a:cubicBezTo>
                          <a:pt x="-4374" y="21600"/>
                          <a:pt x="7735" y="11073"/>
                          <a:pt x="17161" y="11073"/>
                        </a:cubicBezTo>
                        <a:cubicBezTo>
                          <a:pt x="17226" y="3353"/>
                          <a:pt x="8782" y="0"/>
                          <a:pt x="1582" y="0"/>
                        </a:cubicBezTo>
                        <a:close/>
                        <a:moveTo>
                          <a:pt x="1582" y="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7" name="Freeform: Shape 84"/>
                  <p:cNvSpPr/>
                  <p:nvPr/>
                </p:nvSpPr>
                <p:spPr bwMode="auto">
                  <a:xfrm>
                    <a:off x="2844715" y="5421937"/>
                    <a:ext cx="711" cy="7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0"/>
                        </a:moveTo>
                        <a:cubicBezTo>
                          <a:pt x="0" y="7500"/>
                          <a:pt x="0" y="14250"/>
                          <a:pt x="0" y="21600"/>
                        </a:cubicBezTo>
                        <a:cubicBezTo>
                          <a:pt x="8975" y="18750"/>
                          <a:pt x="12777" y="14250"/>
                          <a:pt x="21600" y="14250"/>
                        </a:cubicBezTo>
                        <a:cubicBezTo>
                          <a:pt x="21600" y="5100"/>
                          <a:pt x="9279" y="0"/>
                          <a:pt x="0" y="0"/>
                        </a:cubicBezTo>
                        <a:close/>
                        <a:moveTo>
                          <a:pt x="0" y="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8" name="Freeform: Shape 85"/>
                  <p:cNvSpPr/>
                  <p:nvPr/>
                </p:nvSpPr>
                <p:spPr bwMode="auto">
                  <a:xfrm>
                    <a:off x="2839031" y="5433306"/>
                    <a:ext cx="711" cy="71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21600"/>
                        </a:moveTo>
                        <a:cubicBezTo>
                          <a:pt x="17923" y="21600"/>
                          <a:pt x="17234" y="20571"/>
                          <a:pt x="21600" y="5371"/>
                        </a:cubicBezTo>
                        <a:cubicBezTo>
                          <a:pt x="16200" y="3429"/>
                          <a:pt x="10915" y="1714"/>
                          <a:pt x="5285" y="0"/>
                        </a:cubicBezTo>
                        <a:cubicBezTo>
                          <a:pt x="3447" y="7200"/>
                          <a:pt x="1838" y="14400"/>
                          <a:pt x="0" y="21600"/>
                        </a:cubicBezTo>
                        <a:close/>
                        <a:moveTo>
                          <a:pt x="0" y="21600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  <p:sp>
                <p:nvSpPr>
                  <p:cNvPr id="69" name="Freeform: Shape 86"/>
                  <p:cNvSpPr/>
                  <p:nvPr/>
                </p:nvSpPr>
                <p:spPr bwMode="auto">
                  <a:xfrm>
                    <a:off x="3026624" y="5490152"/>
                    <a:ext cx="711" cy="1421"/>
                  </a:xfrm>
                  <a:custGeom>
                    <a:avLst/>
                    <a:gdLst>
                      <a:gd name="T0" fmla="*/ 0 w 16557"/>
                      <a:gd name="T1" fmla="*/ 0 h 18344"/>
                      <a:gd name="T2" fmla="*/ 0 w 16557"/>
                      <a:gd name="T3" fmla="*/ 0 h 18344"/>
                      <a:gd name="T4" fmla="*/ 0 w 16557"/>
                      <a:gd name="T5" fmla="*/ 0 h 18344"/>
                      <a:gd name="T6" fmla="*/ 0 w 16557"/>
                      <a:gd name="T7" fmla="*/ 0 h 183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6557" h="18344">
                        <a:moveTo>
                          <a:pt x="0" y="16234"/>
                        </a:moveTo>
                        <a:cubicBezTo>
                          <a:pt x="21600" y="21600"/>
                          <a:pt x="17408" y="16922"/>
                          <a:pt x="13033" y="0"/>
                        </a:cubicBezTo>
                        <a:cubicBezTo>
                          <a:pt x="2734" y="5916"/>
                          <a:pt x="0" y="4471"/>
                          <a:pt x="0" y="16234"/>
                        </a:cubicBezTo>
                        <a:close/>
                        <a:moveTo>
                          <a:pt x="0" y="16234"/>
                        </a:move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sz="1350"/>
                  </a:p>
                </p:txBody>
              </p:sp>
            </p:grpSp>
            <p:sp>
              <p:nvSpPr>
                <p:cNvPr id="70" name="Rectangle 53"/>
                <p:cNvSpPr/>
                <p:nvPr/>
              </p:nvSpPr>
              <p:spPr>
                <a:xfrm>
                  <a:off x="3071046" y="4819289"/>
                  <a:ext cx="441146" cy="507831"/>
                </a:xfrm>
                <a:prstGeom prst="rect">
                  <a:avLst/>
                </a:prstGeom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sz="1350">
                      <a:solidFill>
                        <a:srgbClr val="FFFFFF"/>
                      </a:solidFill>
                    </a:rPr>
                    <a:t>01</a:t>
                  </a:r>
                </a:p>
              </p:txBody>
            </p:sp>
          </p:grpSp>
          <p:grpSp>
            <p:nvGrpSpPr>
              <p:cNvPr id="71" name="Group 68"/>
              <p:cNvGrpSpPr/>
              <p:nvPr/>
            </p:nvGrpSpPr>
            <p:grpSpPr>
              <a:xfrm>
                <a:off x="3512192" y="4998268"/>
                <a:ext cx="3016847" cy="966956"/>
                <a:chOff x="3141124" y="4901145"/>
                <a:chExt cx="3016847" cy="966956"/>
              </a:xfrm>
            </p:grpSpPr>
            <p:sp>
              <p:nvSpPr>
                <p:cNvPr id="72" name="TextBox 69"/>
                <p:cNvSpPr txBox="1"/>
                <p:nvPr/>
              </p:nvSpPr>
              <p:spPr>
                <a:xfrm>
                  <a:off x="3141124" y="4901145"/>
                  <a:ext cx="2412101" cy="261894"/>
                </a:xfrm>
                <a:prstGeom prst="rect">
                  <a:avLst/>
                </a:prstGeom>
                <a:noFill/>
              </p:spPr>
              <p:txBody>
                <a:bodyPr wrap="none" lIns="108000" tIns="0" rIns="0" bIns="0">
                  <a:normAutofit/>
                </a:bodyPr>
                <a:lstStyle/>
                <a:p>
                  <a:endParaRPr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73" name="TextBox 70"/>
                <p:cNvSpPr txBox="1"/>
                <p:nvPr/>
              </p:nvSpPr>
              <p:spPr>
                <a:xfrm>
                  <a:off x="3141124" y="5162725"/>
                  <a:ext cx="3016847" cy="705376"/>
                </a:xfrm>
                <a:prstGeom prst="rect">
                  <a:avLst/>
                </a:prstGeom>
                <a:noFill/>
              </p:spPr>
              <p:txBody>
                <a:bodyPr wrap="square" lIns="108000" tIns="0" rIns="0" bIns="0">
                  <a:noAutofit/>
                </a:bodyPr>
                <a:lstStyle/>
                <a:p>
                  <a:pPr>
                    <a:lnSpc>
                      <a:spcPct val="120000"/>
                    </a:lnSpc>
                    <a:buClr>
                      <a:schemeClr val="bg2"/>
                    </a:buClr>
                  </a:pPr>
                  <a:r>
                    <a:rPr lang="zh-CN" altLang="en-US" sz="3000" dirty="0">
                      <a:latin typeface="微软雅黑" panose="020B0503020204020204" charset="-122"/>
                      <a:ea typeface="微软雅黑" panose="020B0503020204020204" charset="-122"/>
                    </a:rPr>
                    <a:t>启动服务器</a:t>
                  </a:r>
                </a:p>
              </p:txBody>
            </p:sp>
          </p:grpSp>
        </p:grpSp>
      </p:grp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504" y="1117283"/>
            <a:ext cx="8702993" cy="4622959"/>
          </a:xfrm>
          <a:prstGeom prst="rect">
            <a:avLst/>
          </a:prstGeom>
          <a:noFill/>
          <a:ln w="31750">
            <a:solidFill>
              <a:srgbClr val="4C5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8" name="组合 7"/>
          <p:cNvGrpSpPr/>
          <p:nvPr/>
        </p:nvGrpSpPr>
        <p:grpSpPr>
          <a:xfrm>
            <a:off x="220028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6" name="矩形 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7905750" y="1115378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220504" y="4720114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3" name="矩形 12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" name="组合 14"/>
          <p:cNvGrpSpPr/>
          <p:nvPr/>
        </p:nvGrpSpPr>
        <p:grpSpPr>
          <a:xfrm flipH="1" flipV="1">
            <a:off x="7873365" y="4691063"/>
            <a:ext cx="1093470" cy="1093470"/>
            <a:chOff x="394" y="480"/>
            <a:chExt cx="2296" cy="2296"/>
          </a:xfrm>
          <a:solidFill>
            <a:srgbClr val="69565B">
              <a:alpha val="74000"/>
            </a:srgbClr>
          </a:solidFill>
        </p:grpSpPr>
        <p:sp>
          <p:nvSpPr>
            <p:cNvPr id="16" name="矩形 15"/>
            <p:cNvSpPr/>
            <p:nvPr/>
          </p:nvSpPr>
          <p:spPr>
            <a:xfrm>
              <a:off x="394" y="481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-678" y="1552"/>
              <a:ext cx="2296" cy="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335304" y="882967"/>
            <a:ext cx="13735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>
                <a:solidFill>
                  <a:schemeClr val="tx1">
                    <a:lumMod val="65000"/>
                    <a:lumOff val="35000"/>
                  </a:schemeClr>
                </a:solidFill>
              </a:rPr>
              <a:t>PART.2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44492" y="2303621"/>
            <a:ext cx="5834539" cy="2026920"/>
            <a:chOff x="4088" y="3578"/>
            <a:chExt cx="11307" cy="3821"/>
          </a:xfrm>
        </p:grpSpPr>
        <p:sp>
          <p:nvSpPr>
            <p:cNvPr id="63" name="燕尾形 62"/>
            <p:cNvSpPr/>
            <p:nvPr/>
          </p:nvSpPr>
          <p:spPr>
            <a:xfrm>
              <a:off x="4088" y="4349"/>
              <a:ext cx="1183" cy="1996"/>
            </a:xfrm>
            <a:prstGeom prst="chevron">
              <a:avLst/>
            </a:prstGeom>
            <a:solidFill>
              <a:srgbClr val="9F7F9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" name="燕尾形 2"/>
            <p:cNvSpPr/>
            <p:nvPr/>
          </p:nvSpPr>
          <p:spPr>
            <a:xfrm>
              <a:off x="7463" y="4349"/>
              <a:ext cx="1183" cy="1996"/>
            </a:xfrm>
            <a:prstGeom prst="chevron">
              <a:avLst/>
            </a:prstGeom>
            <a:solidFill>
              <a:srgbClr val="9F7F9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燕尾形 17"/>
            <p:cNvSpPr/>
            <p:nvPr/>
          </p:nvSpPr>
          <p:spPr>
            <a:xfrm>
              <a:off x="10838" y="4349"/>
              <a:ext cx="1183" cy="1996"/>
            </a:xfrm>
            <a:prstGeom prst="chevron">
              <a:avLst/>
            </a:prstGeom>
            <a:solidFill>
              <a:srgbClr val="9F7F9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燕尾形 18"/>
            <p:cNvSpPr/>
            <p:nvPr/>
          </p:nvSpPr>
          <p:spPr>
            <a:xfrm>
              <a:off x="14213" y="4349"/>
              <a:ext cx="1183" cy="1996"/>
            </a:xfrm>
            <a:prstGeom prst="chevron">
              <a:avLst/>
            </a:prstGeom>
            <a:solidFill>
              <a:srgbClr val="9F7F9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9"/>
            <p:cNvSpPr/>
            <p:nvPr/>
          </p:nvSpPr>
          <p:spPr>
            <a:xfrm>
              <a:off x="4088" y="4911"/>
              <a:ext cx="749" cy="749"/>
            </a:xfrm>
            <a:prstGeom prst="ellipse">
              <a:avLst/>
            </a:prstGeom>
            <a:solidFill>
              <a:srgbClr val="69565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/>
            <p:cNvSpPr/>
            <p:nvPr/>
          </p:nvSpPr>
          <p:spPr>
            <a:xfrm>
              <a:off x="7497" y="4911"/>
              <a:ext cx="749" cy="749"/>
            </a:xfrm>
            <a:prstGeom prst="ellipse">
              <a:avLst/>
            </a:prstGeom>
            <a:solidFill>
              <a:srgbClr val="69565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838" y="4911"/>
              <a:ext cx="749" cy="749"/>
            </a:xfrm>
            <a:prstGeom prst="ellipse">
              <a:avLst/>
            </a:prstGeom>
            <a:solidFill>
              <a:srgbClr val="69565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椭圆 22"/>
            <p:cNvSpPr/>
            <p:nvPr/>
          </p:nvSpPr>
          <p:spPr>
            <a:xfrm>
              <a:off x="14213" y="4911"/>
              <a:ext cx="749" cy="749"/>
            </a:xfrm>
            <a:prstGeom prst="ellipse">
              <a:avLst/>
            </a:prstGeom>
            <a:solidFill>
              <a:srgbClr val="69565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弧形 23"/>
            <p:cNvSpPr/>
            <p:nvPr/>
          </p:nvSpPr>
          <p:spPr>
            <a:xfrm>
              <a:off x="4895" y="3578"/>
              <a:ext cx="2666" cy="2666"/>
            </a:xfrm>
            <a:prstGeom prst="arc">
              <a:avLst>
                <a:gd name="adj1" fmla="val 13577765"/>
                <a:gd name="adj2" fmla="val 19195105"/>
              </a:avLst>
            </a:prstGeom>
            <a:ln>
              <a:solidFill>
                <a:srgbClr val="12456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弧形 24"/>
            <p:cNvSpPr/>
            <p:nvPr/>
          </p:nvSpPr>
          <p:spPr>
            <a:xfrm>
              <a:off x="11547" y="3578"/>
              <a:ext cx="2666" cy="2666"/>
            </a:xfrm>
            <a:prstGeom prst="arc">
              <a:avLst>
                <a:gd name="adj1" fmla="val 13577765"/>
                <a:gd name="adj2" fmla="val 19195105"/>
              </a:avLst>
            </a:prstGeom>
            <a:ln>
              <a:solidFill>
                <a:srgbClr val="12456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弧形 25"/>
            <p:cNvSpPr/>
            <p:nvPr/>
          </p:nvSpPr>
          <p:spPr>
            <a:xfrm flipV="1">
              <a:off x="8054" y="4733"/>
              <a:ext cx="2666" cy="2666"/>
            </a:xfrm>
            <a:prstGeom prst="arc">
              <a:avLst>
                <a:gd name="adj1" fmla="val 13577765"/>
                <a:gd name="adj2" fmla="val 19195105"/>
              </a:avLst>
            </a:prstGeom>
            <a:ln>
              <a:solidFill>
                <a:srgbClr val="12456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39" name="Group 85"/>
            <p:cNvGrpSpPr/>
            <p:nvPr/>
          </p:nvGrpSpPr>
          <p:grpSpPr>
            <a:xfrm>
              <a:off x="14388" y="5076"/>
              <a:ext cx="398" cy="398"/>
              <a:chOff x="1200150" y="3768725"/>
              <a:chExt cx="446088" cy="446088"/>
            </a:xfrm>
            <a:solidFill>
              <a:schemeClr val="bg1"/>
            </a:solidFill>
          </p:grpSpPr>
          <p:sp>
            <p:nvSpPr>
              <p:cNvPr id="40" name="Freeform 78"/>
              <p:cNvSpPr/>
              <p:nvPr/>
            </p:nvSpPr>
            <p:spPr bwMode="auto">
              <a:xfrm>
                <a:off x="1200150" y="3768725"/>
                <a:ext cx="446088" cy="446088"/>
              </a:xfrm>
              <a:custGeom>
                <a:avLst/>
                <a:gdLst>
                  <a:gd name="T0" fmla="*/ 539 w 580"/>
                  <a:gd name="T1" fmla="*/ 141 h 580"/>
                  <a:gd name="T2" fmla="*/ 509 w 580"/>
                  <a:gd name="T3" fmla="*/ 171 h 580"/>
                  <a:gd name="T4" fmla="*/ 489 w 580"/>
                  <a:gd name="T5" fmla="*/ 181 h 580"/>
                  <a:gd name="T6" fmla="*/ 517 w 580"/>
                  <a:gd name="T7" fmla="*/ 290 h 580"/>
                  <a:gd name="T8" fmla="*/ 290 w 580"/>
                  <a:gd name="T9" fmla="*/ 517 h 580"/>
                  <a:gd name="T10" fmla="*/ 63 w 580"/>
                  <a:gd name="T11" fmla="*/ 290 h 580"/>
                  <a:gd name="T12" fmla="*/ 290 w 580"/>
                  <a:gd name="T13" fmla="*/ 63 h 580"/>
                  <a:gd name="T14" fmla="*/ 401 w 580"/>
                  <a:gd name="T15" fmla="*/ 92 h 580"/>
                  <a:gd name="T16" fmla="*/ 411 w 580"/>
                  <a:gd name="T17" fmla="*/ 72 h 580"/>
                  <a:gd name="T18" fmla="*/ 441 w 580"/>
                  <a:gd name="T19" fmla="*/ 42 h 580"/>
                  <a:gd name="T20" fmla="*/ 290 w 580"/>
                  <a:gd name="T21" fmla="*/ 0 h 580"/>
                  <a:gd name="T22" fmla="*/ 0 w 580"/>
                  <a:gd name="T23" fmla="*/ 290 h 580"/>
                  <a:gd name="T24" fmla="*/ 290 w 580"/>
                  <a:gd name="T25" fmla="*/ 580 h 580"/>
                  <a:gd name="T26" fmla="*/ 580 w 580"/>
                  <a:gd name="T27" fmla="*/ 290 h 580"/>
                  <a:gd name="T28" fmla="*/ 539 w 580"/>
                  <a:gd name="T29" fmla="*/ 141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0" h="580">
                    <a:moveTo>
                      <a:pt x="539" y="141"/>
                    </a:moveTo>
                    <a:cubicBezTo>
                      <a:pt x="509" y="171"/>
                      <a:pt x="509" y="171"/>
                      <a:pt x="509" y="171"/>
                    </a:cubicBezTo>
                    <a:cubicBezTo>
                      <a:pt x="504" y="176"/>
                      <a:pt x="496" y="179"/>
                      <a:pt x="489" y="181"/>
                    </a:cubicBezTo>
                    <a:cubicBezTo>
                      <a:pt x="506" y="213"/>
                      <a:pt x="517" y="250"/>
                      <a:pt x="517" y="290"/>
                    </a:cubicBezTo>
                    <a:cubicBezTo>
                      <a:pt x="517" y="415"/>
                      <a:pt x="415" y="517"/>
                      <a:pt x="290" y="517"/>
                    </a:cubicBezTo>
                    <a:cubicBezTo>
                      <a:pt x="165" y="517"/>
                      <a:pt x="63" y="415"/>
                      <a:pt x="63" y="290"/>
                    </a:cubicBezTo>
                    <a:cubicBezTo>
                      <a:pt x="63" y="165"/>
                      <a:pt x="165" y="63"/>
                      <a:pt x="290" y="63"/>
                    </a:cubicBezTo>
                    <a:cubicBezTo>
                      <a:pt x="330" y="63"/>
                      <a:pt x="368" y="74"/>
                      <a:pt x="401" y="92"/>
                    </a:cubicBezTo>
                    <a:cubicBezTo>
                      <a:pt x="402" y="85"/>
                      <a:pt x="406" y="78"/>
                      <a:pt x="411" y="72"/>
                    </a:cubicBezTo>
                    <a:cubicBezTo>
                      <a:pt x="441" y="42"/>
                      <a:pt x="441" y="42"/>
                      <a:pt x="441" y="42"/>
                    </a:cubicBezTo>
                    <a:cubicBezTo>
                      <a:pt x="397" y="15"/>
                      <a:pt x="345" y="0"/>
                      <a:pt x="290" y="0"/>
                    </a:cubicBezTo>
                    <a:cubicBezTo>
                      <a:pt x="130" y="0"/>
                      <a:pt x="0" y="130"/>
                      <a:pt x="0" y="290"/>
                    </a:cubicBezTo>
                    <a:cubicBezTo>
                      <a:pt x="0" y="450"/>
                      <a:pt x="130" y="580"/>
                      <a:pt x="290" y="580"/>
                    </a:cubicBezTo>
                    <a:cubicBezTo>
                      <a:pt x="450" y="580"/>
                      <a:pt x="580" y="450"/>
                      <a:pt x="580" y="290"/>
                    </a:cubicBezTo>
                    <a:cubicBezTo>
                      <a:pt x="580" y="235"/>
                      <a:pt x="565" y="184"/>
                      <a:pt x="539" y="1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AU" sz="1350" kern="0">
                  <a:solidFill>
                    <a:srgbClr val="000000"/>
                  </a:solidFill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41" name="Freeform 79"/>
              <p:cNvSpPr/>
              <p:nvPr/>
            </p:nvSpPr>
            <p:spPr bwMode="auto">
              <a:xfrm>
                <a:off x="1381125" y="3781425"/>
                <a:ext cx="252413" cy="252413"/>
              </a:xfrm>
              <a:custGeom>
                <a:avLst/>
                <a:gdLst>
                  <a:gd name="T0" fmla="*/ 186 w 329"/>
                  <a:gd name="T1" fmla="*/ 67 h 328"/>
                  <a:gd name="T2" fmla="*/ 249 w 329"/>
                  <a:gd name="T3" fmla="*/ 4 h 328"/>
                  <a:gd name="T4" fmla="*/ 257 w 329"/>
                  <a:gd name="T5" fmla="*/ 7 h 328"/>
                  <a:gd name="T6" fmla="*/ 263 w 329"/>
                  <a:gd name="T7" fmla="*/ 66 h 328"/>
                  <a:gd name="T8" fmla="*/ 322 w 329"/>
                  <a:gd name="T9" fmla="*/ 71 h 328"/>
                  <a:gd name="T10" fmla="*/ 325 w 329"/>
                  <a:gd name="T11" fmla="*/ 80 h 328"/>
                  <a:gd name="T12" fmla="*/ 262 w 329"/>
                  <a:gd name="T13" fmla="*/ 142 h 328"/>
                  <a:gd name="T14" fmla="*/ 245 w 329"/>
                  <a:gd name="T15" fmla="*/ 149 h 328"/>
                  <a:gd name="T16" fmla="*/ 207 w 329"/>
                  <a:gd name="T17" fmla="*/ 145 h 328"/>
                  <a:gd name="T18" fmla="*/ 99 w 329"/>
                  <a:gd name="T19" fmla="*/ 253 h 328"/>
                  <a:gd name="T20" fmla="*/ 89 w 329"/>
                  <a:gd name="T21" fmla="*/ 309 h 328"/>
                  <a:gd name="T22" fmla="*/ 19 w 329"/>
                  <a:gd name="T23" fmla="*/ 309 h 328"/>
                  <a:gd name="T24" fmla="*/ 19 w 329"/>
                  <a:gd name="T25" fmla="*/ 239 h 328"/>
                  <a:gd name="T26" fmla="*/ 75 w 329"/>
                  <a:gd name="T27" fmla="*/ 230 h 328"/>
                  <a:gd name="T28" fmla="*/ 184 w 329"/>
                  <a:gd name="T29" fmla="*/ 121 h 328"/>
                  <a:gd name="T30" fmla="*/ 180 w 329"/>
                  <a:gd name="T31" fmla="*/ 84 h 328"/>
                  <a:gd name="T32" fmla="*/ 186 w 329"/>
                  <a:gd name="T33" fmla="*/ 6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9" h="328">
                    <a:moveTo>
                      <a:pt x="186" y="67"/>
                    </a:moveTo>
                    <a:cubicBezTo>
                      <a:pt x="249" y="4"/>
                      <a:pt x="249" y="4"/>
                      <a:pt x="249" y="4"/>
                    </a:cubicBezTo>
                    <a:cubicBezTo>
                      <a:pt x="253" y="0"/>
                      <a:pt x="256" y="1"/>
                      <a:pt x="257" y="7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322" y="71"/>
                      <a:pt x="322" y="71"/>
                      <a:pt x="322" y="71"/>
                    </a:cubicBezTo>
                    <a:cubicBezTo>
                      <a:pt x="327" y="72"/>
                      <a:pt x="329" y="76"/>
                      <a:pt x="325" y="80"/>
                    </a:cubicBezTo>
                    <a:cubicBezTo>
                      <a:pt x="262" y="142"/>
                      <a:pt x="262" y="142"/>
                      <a:pt x="262" y="142"/>
                    </a:cubicBezTo>
                    <a:cubicBezTo>
                      <a:pt x="258" y="146"/>
                      <a:pt x="250" y="149"/>
                      <a:pt x="245" y="149"/>
                    </a:cubicBezTo>
                    <a:cubicBezTo>
                      <a:pt x="207" y="145"/>
                      <a:pt x="207" y="145"/>
                      <a:pt x="207" y="145"/>
                    </a:cubicBezTo>
                    <a:cubicBezTo>
                      <a:pt x="99" y="253"/>
                      <a:pt x="99" y="253"/>
                      <a:pt x="99" y="253"/>
                    </a:cubicBezTo>
                    <a:cubicBezTo>
                      <a:pt x="107" y="272"/>
                      <a:pt x="104" y="294"/>
                      <a:pt x="89" y="309"/>
                    </a:cubicBezTo>
                    <a:cubicBezTo>
                      <a:pt x="70" y="328"/>
                      <a:pt x="39" y="328"/>
                      <a:pt x="19" y="309"/>
                    </a:cubicBezTo>
                    <a:cubicBezTo>
                      <a:pt x="0" y="290"/>
                      <a:pt x="0" y="259"/>
                      <a:pt x="19" y="239"/>
                    </a:cubicBezTo>
                    <a:cubicBezTo>
                      <a:pt x="34" y="224"/>
                      <a:pt x="57" y="221"/>
                      <a:pt x="75" y="230"/>
                    </a:cubicBezTo>
                    <a:cubicBezTo>
                      <a:pt x="184" y="121"/>
                      <a:pt x="184" y="121"/>
                      <a:pt x="184" y="121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179" y="78"/>
                      <a:pt x="182" y="71"/>
                      <a:pt x="186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AU" sz="1350" kern="0">
                  <a:solidFill>
                    <a:srgbClr val="000000"/>
                  </a:solidFill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42" name="Freeform 80"/>
              <p:cNvSpPr/>
              <p:nvPr/>
            </p:nvSpPr>
            <p:spPr bwMode="auto">
              <a:xfrm>
                <a:off x="1292225" y="3860800"/>
                <a:ext cx="261938" cy="261938"/>
              </a:xfrm>
              <a:custGeom>
                <a:avLst/>
                <a:gdLst>
                  <a:gd name="T0" fmla="*/ 170 w 340"/>
                  <a:gd name="T1" fmla="*/ 73 h 340"/>
                  <a:gd name="T2" fmla="*/ 212 w 340"/>
                  <a:gd name="T3" fmla="*/ 83 h 340"/>
                  <a:gd name="T4" fmla="*/ 266 w 340"/>
                  <a:gd name="T5" fmla="*/ 30 h 340"/>
                  <a:gd name="T6" fmla="*/ 170 w 340"/>
                  <a:gd name="T7" fmla="*/ 0 h 340"/>
                  <a:gd name="T8" fmla="*/ 0 w 340"/>
                  <a:gd name="T9" fmla="*/ 170 h 340"/>
                  <a:gd name="T10" fmla="*/ 170 w 340"/>
                  <a:gd name="T11" fmla="*/ 340 h 340"/>
                  <a:gd name="T12" fmla="*/ 340 w 340"/>
                  <a:gd name="T13" fmla="*/ 170 h 340"/>
                  <a:gd name="T14" fmla="*/ 311 w 340"/>
                  <a:gd name="T15" fmla="*/ 76 h 340"/>
                  <a:gd name="T16" fmla="*/ 258 w 340"/>
                  <a:gd name="T17" fmla="*/ 130 h 340"/>
                  <a:gd name="T18" fmla="*/ 267 w 340"/>
                  <a:gd name="T19" fmla="*/ 170 h 340"/>
                  <a:gd name="T20" fmla="*/ 170 w 340"/>
                  <a:gd name="T21" fmla="*/ 267 h 340"/>
                  <a:gd name="T22" fmla="*/ 73 w 340"/>
                  <a:gd name="T23" fmla="*/ 170 h 340"/>
                  <a:gd name="T24" fmla="*/ 170 w 340"/>
                  <a:gd name="T25" fmla="*/ 7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0" h="340">
                    <a:moveTo>
                      <a:pt x="170" y="73"/>
                    </a:moveTo>
                    <a:cubicBezTo>
                      <a:pt x="185" y="73"/>
                      <a:pt x="199" y="77"/>
                      <a:pt x="212" y="83"/>
                    </a:cubicBezTo>
                    <a:cubicBezTo>
                      <a:pt x="266" y="30"/>
                      <a:pt x="266" y="30"/>
                      <a:pt x="266" y="30"/>
                    </a:cubicBezTo>
                    <a:cubicBezTo>
                      <a:pt x="238" y="11"/>
                      <a:pt x="205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64"/>
                      <a:pt x="76" y="340"/>
                      <a:pt x="170" y="340"/>
                    </a:cubicBezTo>
                    <a:cubicBezTo>
                      <a:pt x="264" y="340"/>
                      <a:pt x="340" y="264"/>
                      <a:pt x="340" y="170"/>
                    </a:cubicBezTo>
                    <a:cubicBezTo>
                      <a:pt x="340" y="135"/>
                      <a:pt x="329" y="103"/>
                      <a:pt x="311" y="76"/>
                    </a:cubicBezTo>
                    <a:cubicBezTo>
                      <a:pt x="258" y="130"/>
                      <a:pt x="258" y="130"/>
                      <a:pt x="258" y="130"/>
                    </a:cubicBezTo>
                    <a:cubicBezTo>
                      <a:pt x="264" y="142"/>
                      <a:pt x="267" y="156"/>
                      <a:pt x="267" y="170"/>
                    </a:cubicBezTo>
                    <a:cubicBezTo>
                      <a:pt x="267" y="223"/>
                      <a:pt x="223" y="267"/>
                      <a:pt x="170" y="267"/>
                    </a:cubicBezTo>
                    <a:cubicBezTo>
                      <a:pt x="117" y="267"/>
                      <a:pt x="73" y="223"/>
                      <a:pt x="73" y="170"/>
                    </a:cubicBezTo>
                    <a:cubicBezTo>
                      <a:pt x="73" y="117"/>
                      <a:pt x="117" y="73"/>
                      <a:pt x="170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AU" sz="1350" kern="0">
                  <a:solidFill>
                    <a:srgbClr val="000000"/>
                  </a:solidFill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</p:grpSp>
        <p:grpSp>
          <p:nvGrpSpPr>
            <p:cNvPr id="43" name="Group 213"/>
            <p:cNvGrpSpPr/>
            <p:nvPr/>
          </p:nvGrpSpPr>
          <p:grpSpPr>
            <a:xfrm>
              <a:off x="10991" y="5091"/>
              <a:ext cx="391" cy="361"/>
              <a:chOff x="2900363" y="5486400"/>
              <a:chExt cx="438150" cy="404813"/>
            </a:xfrm>
            <a:solidFill>
              <a:schemeClr val="bg1"/>
            </a:solidFill>
          </p:grpSpPr>
          <p:sp>
            <p:nvSpPr>
              <p:cNvPr id="44" name="Freeform 203"/>
              <p:cNvSpPr>
                <a:spLocks noEditPoints="1"/>
              </p:cNvSpPr>
              <p:nvPr/>
            </p:nvSpPr>
            <p:spPr bwMode="auto">
              <a:xfrm>
                <a:off x="3151188" y="5486400"/>
                <a:ext cx="187325" cy="195263"/>
              </a:xfrm>
              <a:custGeom>
                <a:avLst/>
                <a:gdLst>
                  <a:gd name="T0" fmla="*/ 240 w 245"/>
                  <a:gd name="T1" fmla="*/ 155 h 254"/>
                  <a:gd name="T2" fmla="*/ 211 w 245"/>
                  <a:gd name="T3" fmla="*/ 137 h 254"/>
                  <a:gd name="T4" fmla="*/ 211 w 245"/>
                  <a:gd name="T5" fmla="*/ 118 h 254"/>
                  <a:gd name="T6" fmla="*/ 207 w 245"/>
                  <a:gd name="T7" fmla="*/ 100 h 254"/>
                  <a:gd name="T8" fmla="*/ 231 w 245"/>
                  <a:gd name="T9" fmla="*/ 76 h 254"/>
                  <a:gd name="T10" fmla="*/ 232 w 245"/>
                  <a:gd name="T11" fmla="*/ 64 h 254"/>
                  <a:gd name="T12" fmla="*/ 217 w 245"/>
                  <a:gd name="T13" fmla="*/ 43 h 254"/>
                  <a:gd name="T14" fmla="*/ 205 w 245"/>
                  <a:gd name="T15" fmla="*/ 40 h 254"/>
                  <a:gd name="T16" fmla="*/ 175 w 245"/>
                  <a:gd name="T17" fmla="*/ 55 h 254"/>
                  <a:gd name="T18" fmla="*/ 141 w 245"/>
                  <a:gd name="T19" fmla="*/ 40 h 254"/>
                  <a:gd name="T20" fmla="*/ 133 w 245"/>
                  <a:gd name="T21" fmla="*/ 7 h 254"/>
                  <a:gd name="T22" fmla="*/ 123 w 245"/>
                  <a:gd name="T23" fmla="*/ 1 h 254"/>
                  <a:gd name="T24" fmla="*/ 96 w 245"/>
                  <a:gd name="T25" fmla="*/ 3 h 254"/>
                  <a:gd name="T26" fmla="*/ 88 w 245"/>
                  <a:gd name="T27" fmla="*/ 12 h 254"/>
                  <a:gd name="T28" fmla="*/ 86 w 245"/>
                  <a:gd name="T29" fmla="*/ 46 h 254"/>
                  <a:gd name="T30" fmla="*/ 57 w 245"/>
                  <a:gd name="T31" fmla="*/ 68 h 254"/>
                  <a:gd name="T32" fmla="*/ 24 w 245"/>
                  <a:gd name="T33" fmla="*/ 59 h 254"/>
                  <a:gd name="T34" fmla="*/ 13 w 245"/>
                  <a:gd name="T35" fmla="*/ 64 h 254"/>
                  <a:gd name="T36" fmla="*/ 2 w 245"/>
                  <a:gd name="T37" fmla="*/ 88 h 254"/>
                  <a:gd name="T38" fmla="*/ 6 w 245"/>
                  <a:gd name="T39" fmla="*/ 99 h 254"/>
                  <a:gd name="T40" fmla="*/ 34 w 245"/>
                  <a:gd name="T41" fmla="*/ 118 h 254"/>
                  <a:gd name="T42" fmla="*/ 34 w 245"/>
                  <a:gd name="T43" fmla="*/ 136 h 254"/>
                  <a:gd name="T44" fmla="*/ 38 w 245"/>
                  <a:gd name="T45" fmla="*/ 155 h 254"/>
                  <a:gd name="T46" fmla="*/ 14 w 245"/>
                  <a:gd name="T47" fmla="*/ 179 h 254"/>
                  <a:gd name="T48" fmla="*/ 13 w 245"/>
                  <a:gd name="T49" fmla="*/ 190 h 254"/>
                  <a:gd name="T50" fmla="*/ 28 w 245"/>
                  <a:gd name="T51" fmla="*/ 212 h 254"/>
                  <a:gd name="T52" fmla="*/ 40 w 245"/>
                  <a:gd name="T53" fmla="*/ 215 h 254"/>
                  <a:gd name="T54" fmla="*/ 70 w 245"/>
                  <a:gd name="T55" fmla="*/ 199 h 254"/>
                  <a:gd name="T56" fmla="*/ 104 w 245"/>
                  <a:gd name="T57" fmla="*/ 214 h 254"/>
                  <a:gd name="T58" fmla="*/ 113 w 245"/>
                  <a:gd name="T59" fmla="*/ 247 h 254"/>
                  <a:gd name="T60" fmla="*/ 122 w 245"/>
                  <a:gd name="T61" fmla="*/ 254 h 254"/>
                  <a:gd name="T62" fmla="*/ 149 w 245"/>
                  <a:gd name="T63" fmla="*/ 251 h 254"/>
                  <a:gd name="T64" fmla="*/ 157 w 245"/>
                  <a:gd name="T65" fmla="*/ 243 h 254"/>
                  <a:gd name="T66" fmla="*/ 159 w 245"/>
                  <a:gd name="T67" fmla="*/ 209 h 254"/>
                  <a:gd name="T68" fmla="*/ 188 w 245"/>
                  <a:gd name="T69" fmla="*/ 187 h 254"/>
                  <a:gd name="T70" fmla="*/ 221 w 245"/>
                  <a:gd name="T71" fmla="*/ 196 h 254"/>
                  <a:gd name="T72" fmla="*/ 232 w 245"/>
                  <a:gd name="T73" fmla="*/ 191 h 254"/>
                  <a:gd name="T74" fmla="*/ 243 w 245"/>
                  <a:gd name="T75" fmla="*/ 167 h 254"/>
                  <a:gd name="T76" fmla="*/ 240 w 245"/>
                  <a:gd name="T77" fmla="*/ 155 h 254"/>
                  <a:gd name="T78" fmla="*/ 127 w 245"/>
                  <a:gd name="T79" fmla="*/ 174 h 254"/>
                  <a:gd name="T80" fmla="*/ 76 w 245"/>
                  <a:gd name="T81" fmla="*/ 132 h 254"/>
                  <a:gd name="T82" fmla="*/ 118 w 245"/>
                  <a:gd name="T83" fmla="*/ 80 h 254"/>
                  <a:gd name="T84" fmla="*/ 170 w 245"/>
                  <a:gd name="T85" fmla="*/ 123 h 254"/>
                  <a:gd name="T86" fmla="*/ 127 w 245"/>
                  <a:gd name="T87" fmla="*/ 17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254">
                    <a:moveTo>
                      <a:pt x="240" y="155"/>
                    </a:moveTo>
                    <a:cubicBezTo>
                      <a:pt x="211" y="137"/>
                      <a:pt x="211" y="137"/>
                      <a:pt x="211" y="137"/>
                    </a:cubicBezTo>
                    <a:cubicBezTo>
                      <a:pt x="212" y="131"/>
                      <a:pt x="212" y="124"/>
                      <a:pt x="211" y="118"/>
                    </a:cubicBezTo>
                    <a:cubicBezTo>
                      <a:pt x="210" y="112"/>
                      <a:pt x="209" y="106"/>
                      <a:pt x="207" y="100"/>
                    </a:cubicBezTo>
                    <a:cubicBezTo>
                      <a:pt x="231" y="76"/>
                      <a:pt x="231" y="76"/>
                      <a:pt x="231" y="76"/>
                    </a:cubicBezTo>
                    <a:cubicBezTo>
                      <a:pt x="234" y="73"/>
                      <a:pt x="235" y="68"/>
                      <a:pt x="232" y="64"/>
                    </a:cubicBezTo>
                    <a:cubicBezTo>
                      <a:pt x="217" y="43"/>
                      <a:pt x="217" y="43"/>
                      <a:pt x="217" y="43"/>
                    </a:cubicBezTo>
                    <a:cubicBezTo>
                      <a:pt x="214" y="39"/>
                      <a:pt x="209" y="38"/>
                      <a:pt x="205" y="40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5" y="48"/>
                      <a:pt x="154" y="43"/>
                      <a:pt x="141" y="40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2" y="3"/>
                      <a:pt x="127" y="0"/>
                      <a:pt x="123" y="1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2" y="4"/>
                      <a:pt x="89" y="8"/>
                      <a:pt x="88" y="12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75" y="51"/>
                      <a:pt x="65" y="59"/>
                      <a:pt x="57" y="68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58"/>
                      <a:pt x="15" y="60"/>
                      <a:pt x="13" y="64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2" y="97"/>
                      <a:pt x="6" y="99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4"/>
                      <a:pt x="34" y="130"/>
                      <a:pt x="34" y="136"/>
                    </a:cubicBezTo>
                    <a:cubicBezTo>
                      <a:pt x="35" y="143"/>
                      <a:pt x="36" y="149"/>
                      <a:pt x="38" y="155"/>
                    </a:cubicBezTo>
                    <a:cubicBezTo>
                      <a:pt x="14" y="179"/>
                      <a:pt x="14" y="179"/>
                      <a:pt x="14" y="179"/>
                    </a:cubicBezTo>
                    <a:cubicBezTo>
                      <a:pt x="11" y="182"/>
                      <a:pt x="10" y="187"/>
                      <a:pt x="13" y="190"/>
                    </a:cubicBezTo>
                    <a:cubicBezTo>
                      <a:pt x="28" y="212"/>
                      <a:pt x="28" y="212"/>
                      <a:pt x="28" y="212"/>
                    </a:cubicBezTo>
                    <a:cubicBezTo>
                      <a:pt x="31" y="215"/>
                      <a:pt x="36" y="217"/>
                      <a:pt x="40" y="215"/>
                    </a:cubicBezTo>
                    <a:cubicBezTo>
                      <a:pt x="70" y="199"/>
                      <a:pt x="70" y="199"/>
                      <a:pt x="70" y="199"/>
                    </a:cubicBezTo>
                    <a:cubicBezTo>
                      <a:pt x="80" y="206"/>
                      <a:pt x="92" y="212"/>
                      <a:pt x="104" y="214"/>
                    </a:cubicBezTo>
                    <a:cubicBezTo>
                      <a:pt x="113" y="247"/>
                      <a:pt x="113" y="247"/>
                      <a:pt x="113" y="247"/>
                    </a:cubicBezTo>
                    <a:cubicBezTo>
                      <a:pt x="114" y="251"/>
                      <a:pt x="118" y="254"/>
                      <a:pt x="122" y="254"/>
                    </a:cubicBezTo>
                    <a:cubicBezTo>
                      <a:pt x="149" y="251"/>
                      <a:pt x="149" y="251"/>
                      <a:pt x="149" y="251"/>
                    </a:cubicBezTo>
                    <a:cubicBezTo>
                      <a:pt x="153" y="251"/>
                      <a:pt x="157" y="247"/>
                      <a:pt x="157" y="243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70" y="203"/>
                      <a:pt x="180" y="196"/>
                      <a:pt x="188" y="187"/>
                    </a:cubicBezTo>
                    <a:cubicBezTo>
                      <a:pt x="221" y="196"/>
                      <a:pt x="221" y="196"/>
                      <a:pt x="221" y="196"/>
                    </a:cubicBezTo>
                    <a:cubicBezTo>
                      <a:pt x="226" y="197"/>
                      <a:pt x="230" y="195"/>
                      <a:pt x="232" y="191"/>
                    </a:cubicBezTo>
                    <a:cubicBezTo>
                      <a:pt x="243" y="167"/>
                      <a:pt x="243" y="167"/>
                      <a:pt x="243" y="167"/>
                    </a:cubicBezTo>
                    <a:cubicBezTo>
                      <a:pt x="245" y="163"/>
                      <a:pt x="243" y="158"/>
                      <a:pt x="240" y="155"/>
                    </a:cubicBezTo>
                    <a:close/>
                    <a:moveTo>
                      <a:pt x="127" y="174"/>
                    </a:moveTo>
                    <a:cubicBezTo>
                      <a:pt x="102" y="177"/>
                      <a:pt x="78" y="158"/>
                      <a:pt x="76" y="132"/>
                    </a:cubicBezTo>
                    <a:cubicBezTo>
                      <a:pt x="73" y="106"/>
                      <a:pt x="92" y="83"/>
                      <a:pt x="118" y="80"/>
                    </a:cubicBezTo>
                    <a:cubicBezTo>
                      <a:pt x="144" y="78"/>
                      <a:pt x="167" y="97"/>
                      <a:pt x="170" y="123"/>
                    </a:cubicBezTo>
                    <a:cubicBezTo>
                      <a:pt x="172" y="148"/>
                      <a:pt x="153" y="172"/>
                      <a:pt x="127" y="1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AU" sz="1350" kern="0">
                  <a:solidFill>
                    <a:srgbClr val="000000"/>
                  </a:solidFill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45" name="Freeform 204"/>
              <p:cNvSpPr>
                <a:spLocks noEditPoints="1"/>
              </p:cNvSpPr>
              <p:nvPr/>
            </p:nvSpPr>
            <p:spPr bwMode="auto">
              <a:xfrm>
                <a:off x="2900363" y="5572125"/>
                <a:ext cx="317500" cy="319088"/>
              </a:xfrm>
              <a:custGeom>
                <a:avLst/>
                <a:gdLst>
                  <a:gd name="T0" fmla="*/ 413 w 414"/>
                  <a:gd name="T1" fmla="*/ 171 h 415"/>
                  <a:gd name="T2" fmla="*/ 398 w 414"/>
                  <a:gd name="T3" fmla="*/ 124 h 415"/>
                  <a:gd name="T4" fmla="*/ 385 w 414"/>
                  <a:gd name="T5" fmla="*/ 116 h 415"/>
                  <a:gd name="T6" fmla="*/ 331 w 414"/>
                  <a:gd name="T7" fmla="*/ 125 h 415"/>
                  <a:gd name="T8" fmla="*/ 312 w 414"/>
                  <a:gd name="T9" fmla="*/ 102 h 415"/>
                  <a:gd name="T10" fmla="*/ 332 w 414"/>
                  <a:gd name="T11" fmla="*/ 51 h 415"/>
                  <a:gd name="T12" fmla="*/ 327 w 414"/>
                  <a:gd name="T13" fmla="*/ 36 h 415"/>
                  <a:gd name="T14" fmla="*/ 283 w 414"/>
                  <a:gd name="T15" fmla="*/ 13 h 415"/>
                  <a:gd name="T16" fmla="*/ 268 w 414"/>
                  <a:gd name="T17" fmla="*/ 17 h 415"/>
                  <a:gd name="T18" fmla="*/ 236 w 414"/>
                  <a:gd name="T19" fmla="*/ 62 h 415"/>
                  <a:gd name="T20" fmla="*/ 207 w 414"/>
                  <a:gd name="T21" fmla="*/ 59 h 415"/>
                  <a:gd name="T22" fmla="*/ 184 w 414"/>
                  <a:gd name="T23" fmla="*/ 8 h 415"/>
                  <a:gd name="T24" fmla="*/ 171 w 414"/>
                  <a:gd name="T25" fmla="*/ 2 h 415"/>
                  <a:gd name="T26" fmla="*/ 124 w 414"/>
                  <a:gd name="T27" fmla="*/ 16 h 415"/>
                  <a:gd name="T28" fmla="*/ 116 w 414"/>
                  <a:gd name="T29" fmla="*/ 29 h 415"/>
                  <a:gd name="T30" fmla="*/ 125 w 414"/>
                  <a:gd name="T31" fmla="*/ 84 h 415"/>
                  <a:gd name="T32" fmla="*/ 102 w 414"/>
                  <a:gd name="T33" fmla="*/ 102 h 415"/>
                  <a:gd name="T34" fmla="*/ 50 w 414"/>
                  <a:gd name="T35" fmla="*/ 83 h 415"/>
                  <a:gd name="T36" fmla="*/ 36 w 414"/>
                  <a:gd name="T37" fmla="*/ 88 h 415"/>
                  <a:gd name="T38" fmla="*/ 13 w 414"/>
                  <a:gd name="T39" fmla="*/ 131 h 415"/>
                  <a:gd name="T40" fmla="*/ 16 w 414"/>
                  <a:gd name="T41" fmla="*/ 146 h 415"/>
                  <a:gd name="T42" fmla="*/ 61 w 414"/>
                  <a:gd name="T43" fmla="*/ 178 h 415"/>
                  <a:gd name="T44" fmla="*/ 58 w 414"/>
                  <a:gd name="T45" fmla="*/ 208 h 415"/>
                  <a:gd name="T46" fmla="*/ 8 w 414"/>
                  <a:gd name="T47" fmla="*/ 230 h 415"/>
                  <a:gd name="T48" fmla="*/ 2 w 414"/>
                  <a:gd name="T49" fmla="*/ 244 h 415"/>
                  <a:gd name="T50" fmla="*/ 16 w 414"/>
                  <a:gd name="T51" fmla="*/ 291 h 415"/>
                  <a:gd name="T52" fmla="*/ 29 w 414"/>
                  <a:gd name="T53" fmla="*/ 299 h 415"/>
                  <a:gd name="T54" fmla="*/ 83 w 414"/>
                  <a:gd name="T55" fmla="*/ 290 h 415"/>
                  <a:gd name="T56" fmla="*/ 102 w 414"/>
                  <a:gd name="T57" fmla="*/ 313 h 415"/>
                  <a:gd name="T58" fmla="*/ 82 w 414"/>
                  <a:gd name="T59" fmla="*/ 364 h 415"/>
                  <a:gd name="T60" fmla="*/ 88 w 414"/>
                  <a:gd name="T61" fmla="*/ 379 h 415"/>
                  <a:gd name="T62" fmla="*/ 131 w 414"/>
                  <a:gd name="T63" fmla="*/ 402 h 415"/>
                  <a:gd name="T64" fmla="*/ 146 w 414"/>
                  <a:gd name="T65" fmla="*/ 398 h 415"/>
                  <a:gd name="T66" fmla="*/ 178 w 414"/>
                  <a:gd name="T67" fmla="*/ 353 h 415"/>
                  <a:gd name="T68" fmla="*/ 207 w 414"/>
                  <a:gd name="T69" fmla="*/ 356 h 415"/>
                  <a:gd name="T70" fmla="*/ 230 w 414"/>
                  <a:gd name="T71" fmla="*/ 407 h 415"/>
                  <a:gd name="T72" fmla="*/ 244 w 414"/>
                  <a:gd name="T73" fmla="*/ 413 h 415"/>
                  <a:gd name="T74" fmla="*/ 291 w 414"/>
                  <a:gd name="T75" fmla="*/ 399 h 415"/>
                  <a:gd name="T76" fmla="*/ 299 w 414"/>
                  <a:gd name="T77" fmla="*/ 386 h 415"/>
                  <a:gd name="T78" fmla="*/ 290 w 414"/>
                  <a:gd name="T79" fmla="*/ 331 h 415"/>
                  <a:gd name="T80" fmla="*/ 312 w 414"/>
                  <a:gd name="T81" fmla="*/ 312 h 415"/>
                  <a:gd name="T82" fmla="*/ 364 w 414"/>
                  <a:gd name="T83" fmla="*/ 332 h 415"/>
                  <a:gd name="T84" fmla="*/ 378 w 414"/>
                  <a:gd name="T85" fmla="*/ 327 h 415"/>
                  <a:gd name="T86" fmla="*/ 401 w 414"/>
                  <a:gd name="T87" fmla="*/ 284 h 415"/>
                  <a:gd name="T88" fmla="*/ 398 w 414"/>
                  <a:gd name="T89" fmla="*/ 269 h 415"/>
                  <a:gd name="T90" fmla="*/ 353 w 414"/>
                  <a:gd name="T91" fmla="*/ 237 h 415"/>
                  <a:gd name="T92" fmla="*/ 356 w 414"/>
                  <a:gd name="T93" fmla="*/ 207 h 415"/>
                  <a:gd name="T94" fmla="*/ 406 w 414"/>
                  <a:gd name="T95" fmla="*/ 185 h 415"/>
                  <a:gd name="T96" fmla="*/ 413 w 414"/>
                  <a:gd name="T97" fmla="*/ 171 h 415"/>
                  <a:gd name="T98" fmla="*/ 233 w 414"/>
                  <a:gd name="T99" fmla="*/ 293 h 415"/>
                  <a:gd name="T100" fmla="*/ 122 w 414"/>
                  <a:gd name="T101" fmla="*/ 233 h 415"/>
                  <a:gd name="T102" fmla="*/ 181 w 414"/>
                  <a:gd name="T103" fmla="*/ 122 h 415"/>
                  <a:gd name="T104" fmla="*/ 293 w 414"/>
                  <a:gd name="T105" fmla="*/ 182 h 415"/>
                  <a:gd name="T106" fmla="*/ 233 w 414"/>
                  <a:gd name="T107" fmla="*/ 293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4" h="415">
                    <a:moveTo>
                      <a:pt x="413" y="171"/>
                    </a:moveTo>
                    <a:cubicBezTo>
                      <a:pt x="398" y="124"/>
                      <a:pt x="398" y="124"/>
                      <a:pt x="398" y="124"/>
                    </a:cubicBezTo>
                    <a:cubicBezTo>
                      <a:pt x="397" y="119"/>
                      <a:pt x="391" y="115"/>
                      <a:pt x="385" y="116"/>
                    </a:cubicBezTo>
                    <a:cubicBezTo>
                      <a:pt x="331" y="125"/>
                      <a:pt x="331" y="125"/>
                      <a:pt x="331" y="125"/>
                    </a:cubicBezTo>
                    <a:cubicBezTo>
                      <a:pt x="325" y="117"/>
                      <a:pt x="319" y="109"/>
                      <a:pt x="312" y="102"/>
                    </a:cubicBezTo>
                    <a:cubicBezTo>
                      <a:pt x="332" y="51"/>
                      <a:pt x="332" y="51"/>
                      <a:pt x="332" y="51"/>
                    </a:cubicBezTo>
                    <a:cubicBezTo>
                      <a:pt x="334" y="45"/>
                      <a:pt x="332" y="39"/>
                      <a:pt x="327" y="36"/>
                    </a:cubicBezTo>
                    <a:cubicBezTo>
                      <a:pt x="283" y="13"/>
                      <a:pt x="283" y="13"/>
                      <a:pt x="283" y="13"/>
                    </a:cubicBezTo>
                    <a:cubicBezTo>
                      <a:pt x="278" y="10"/>
                      <a:pt x="272" y="12"/>
                      <a:pt x="268" y="17"/>
                    </a:cubicBezTo>
                    <a:cubicBezTo>
                      <a:pt x="236" y="62"/>
                      <a:pt x="236" y="62"/>
                      <a:pt x="236" y="62"/>
                    </a:cubicBezTo>
                    <a:cubicBezTo>
                      <a:pt x="227" y="60"/>
                      <a:pt x="217" y="59"/>
                      <a:pt x="207" y="59"/>
                    </a:cubicBezTo>
                    <a:cubicBezTo>
                      <a:pt x="184" y="8"/>
                      <a:pt x="184" y="8"/>
                      <a:pt x="184" y="8"/>
                    </a:cubicBezTo>
                    <a:cubicBezTo>
                      <a:pt x="182" y="3"/>
                      <a:pt x="176" y="0"/>
                      <a:pt x="171" y="2"/>
                    </a:cubicBezTo>
                    <a:cubicBezTo>
                      <a:pt x="124" y="16"/>
                      <a:pt x="124" y="16"/>
                      <a:pt x="124" y="16"/>
                    </a:cubicBezTo>
                    <a:cubicBezTo>
                      <a:pt x="118" y="18"/>
                      <a:pt x="115" y="24"/>
                      <a:pt x="116" y="29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16" y="89"/>
                      <a:pt x="109" y="95"/>
                      <a:pt x="102" y="102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5" y="81"/>
                      <a:pt x="39" y="83"/>
                      <a:pt x="36" y="88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0" y="136"/>
                      <a:pt x="12" y="143"/>
                      <a:pt x="16" y="146"/>
                    </a:cubicBezTo>
                    <a:cubicBezTo>
                      <a:pt x="61" y="178"/>
                      <a:pt x="61" y="178"/>
                      <a:pt x="61" y="178"/>
                    </a:cubicBezTo>
                    <a:cubicBezTo>
                      <a:pt x="59" y="188"/>
                      <a:pt x="58" y="198"/>
                      <a:pt x="58" y="208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3" y="232"/>
                      <a:pt x="0" y="239"/>
                      <a:pt x="2" y="244"/>
                    </a:cubicBezTo>
                    <a:cubicBezTo>
                      <a:pt x="16" y="291"/>
                      <a:pt x="16" y="291"/>
                      <a:pt x="16" y="291"/>
                    </a:cubicBezTo>
                    <a:cubicBezTo>
                      <a:pt x="18" y="296"/>
                      <a:pt x="23" y="300"/>
                      <a:pt x="29" y="299"/>
                    </a:cubicBezTo>
                    <a:cubicBezTo>
                      <a:pt x="83" y="290"/>
                      <a:pt x="83" y="290"/>
                      <a:pt x="83" y="290"/>
                    </a:cubicBezTo>
                    <a:cubicBezTo>
                      <a:pt x="89" y="298"/>
                      <a:pt x="95" y="306"/>
                      <a:pt x="102" y="313"/>
                    </a:cubicBezTo>
                    <a:cubicBezTo>
                      <a:pt x="82" y="364"/>
                      <a:pt x="82" y="364"/>
                      <a:pt x="82" y="364"/>
                    </a:cubicBezTo>
                    <a:cubicBezTo>
                      <a:pt x="80" y="370"/>
                      <a:pt x="83" y="376"/>
                      <a:pt x="88" y="379"/>
                    </a:cubicBezTo>
                    <a:cubicBezTo>
                      <a:pt x="131" y="402"/>
                      <a:pt x="131" y="402"/>
                      <a:pt x="131" y="402"/>
                    </a:cubicBezTo>
                    <a:cubicBezTo>
                      <a:pt x="136" y="404"/>
                      <a:pt x="143" y="403"/>
                      <a:pt x="146" y="398"/>
                    </a:cubicBezTo>
                    <a:cubicBezTo>
                      <a:pt x="178" y="353"/>
                      <a:pt x="178" y="353"/>
                      <a:pt x="178" y="353"/>
                    </a:cubicBezTo>
                    <a:cubicBezTo>
                      <a:pt x="187" y="355"/>
                      <a:pt x="197" y="356"/>
                      <a:pt x="207" y="356"/>
                    </a:cubicBezTo>
                    <a:cubicBezTo>
                      <a:pt x="230" y="407"/>
                      <a:pt x="230" y="407"/>
                      <a:pt x="230" y="407"/>
                    </a:cubicBezTo>
                    <a:cubicBezTo>
                      <a:pt x="232" y="412"/>
                      <a:pt x="238" y="415"/>
                      <a:pt x="244" y="413"/>
                    </a:cubicBezTo>
                    <a:cubicBezTo>
                      <a:pt x="291" y="399"/>
                      <a:pt x="291" y="399"/>
                      <a:pt x="291" y="399"/>
                    </a:cubicBezTo>
                    <a:cubicBezTo>
                      <a:pt x="296" y="397"/>
                      <a:pt x="300" y="391"/>
                      <a:pt x="299" y="386"/>
                    </a:cubicBezTo>
                    <a:cubicBezTo>
                      <a:pt x="290" y="331"/>
                      <a:pt x="290" y="331"/>
                      <a:pt x="290" y="331"/>
                    </a:cubicBezTo>
                    <a:cubicBezTo>
                      <a:pt x="298" y="326"/>
                      <a:pt x="306" y="319"/>
                      <a:pt x="312" y="312"/>
                    </a:cubicBezTo>
                    <a:cubicBezTo>
                      <a:pt x="364" y="332"/>
                      <a:pt x="364" y="332"/>
                      <a:pt x="364" y="332"/>
                    </a:cubicBezTo>
                    <a:cubicBezTo>
                      <a:pt x="369" y="334"/>
                      <a:pt x="376" y="332"/>
                      <a:pt x="378" y="327"/>
                    </a:cubicBezTo>
                    <a:cubicBezTo>
                      <a:pt x="401" y="284"/>
                      <a:pt x="401" y="284"/>
                      <a:pt x="401" y="284"/>
                    </a:cubicBezTo>
                    <a:cubicBezTo>
                      <a:pt x="404" y="279"/>
                      <a:pt x="403" y="272"/>
                      <a:pt x="398" y="269"/>
                    </a:cubicBezTo>
                    <a:cubicBezTo>
                      <a:pt x="353" y="237"/>
                      <a:pt x="353" y="237"/>
                      <a:pt x="353" y="237"/>
                    </a:cubicBezTo>
                    <a:cubicBezTo>
                      <a:pt x="355" y="227"/>
                      <a:pt x="356" y="217"/>
                      <a:pt x="356" y="207"/>
                    </a:cubicBezTo>
                    <a:cubicBezTo>
                      <a:pt x="406" y="185"/>
                      <a:pt x="406" y="185"/>
                      <a:pt x="406" y="185"/>
                    </a:cubicBezTo>
                    <a:cubicBezTo>
                      <a:pt x="411" y="182"/>
                      <a:pt x="414" y="176"/>
                      <a:pt x="413" y="171"/>
                    </a:cubicBezTo>
                    <a:close/>
                    <a:moveTo>
                      <a:pt x="233" y="293"/>
                    </a:moveTo>
                    <a:cubicBezTo>
                      <a:pt x="186" y="307"/>
                      <a:pt x="136" y="280"/>
                      <a:pt x="122" y="233"/>
                    </a:cubicBezTo>
                    <a:cubicBezTo>
                      <a:pt x="108" y="186"/>
                      <a:pt x="134" y="136"/>
                      <a:pt x="181" y="122"/>
                    </a:cubicBezTo>
                    <a:cubicBezTo>
                      <a:pt x="228" y="108"/>
                      <a:pt x="278" y="134"/>
                      <a:pt x="293" y="182"/>
                    </a:cubicBezTo>
                    <a:cubicBezTo>
                      <a:pt x="307" y="229"/>
                      <a:pt x="280" y="278"/>
                      <a:pt x="233" y="2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AU" sz="1350" kern="0">
                  <a:solidFill>
                    <a:srgbClr val="000000"/>
                  </a:solidFill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</p:grpSp>
        <p:grpSp>
          <p:nvGrpSpPr>
            <p:cNvPr id="46" name="Group 231"/>
            <p:cNvGrpSpPr/>
            <p:nvPr/>
          </p:nvGrpSpPr>
          <p:grpSpPr>
            <a:xfrm>
              <a:off x="4224" y="5058"/>
              <a:ext cx="375" cy="421"/>
              <a:chOff x="4608513" y="6291263"/>
              <a:chExt cx="420688" cy="471488"/>
            </a:xfrm>
            <a:solidFill>
              <a:schemeClr val="bg1"/>
            </a:solidFill>
          </p:grpSpPr>
          <p:sp>
            <p:nvSpPr>
              <p:cNvPr id="47" name="Freeform 218"/>
              <p:cNvSpPr/>
              <p:nvPr/>
            </p:nvSpPr>
            <p:spPr bwMode="auto">
              <a:xfrm>
                <a:off x="4908550" y="6627813"/>
                <a:ext cx="80963" cy="84138"/>
              </a:xfrm>
              <a:custGeom>
                <a:avLst/>
                <a:gdLst>
                  <a:gd name="T0" fmla="*/ 13 w 105"/>
                  <a:gd name="T1" fmla="*/ 20 h 108"/>
                  <a:gd name="T2" fmla="*/ 27 w 105"/>
                  <a:gd name="T3" fmla="*/ 9 h 108"/>
                  <a:gd name="T4" fmla="*/ 65 w 105"/>
                  <a:gd name="T5" fmla="*/ 13 h 108"/>
                  <a:gd name="T6" fmla="*/ 105 w 105"/>
                  <a:gd name="T7" fmla="*/ 64 h 108"/>
                  <a:gd name="T8" fmla="*/ 49 w 105"/>
                  <a:gd name="T9" fmla="*/ 108 h 108"/>
                  <a:gd name="T10" fmla="*/ 9 w 105"/>
                  <a:gd name="T11" fmla="*/ 57 h 108"/>
                  <a:gd name="T12" fmla="*/ 13 w 105"/>
                  <a:gd name="T13" fmla="*/ 2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8">
                    <a:moveTo>
                      <a:pt x="13" y="20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39" y="0"/>
                      <a:pt x="56" y="2"/>
                      <a:pt x="65" y="13"/>
                    </a:cubicBezTo>
                    <a:cubicBezTo>
                      <a:pt x="105" y="64"/>
                      <a:pt x="105" y="64"/>
                      <a:pt x="105" y="64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0" y="46"/>
                      <a:pt x="2" y="29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AU" sz="1350" kern="0">
                  <a:solidFill>
                    <a:srgbClr val="000000"/>
                  </a:solidFill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48" name="Freeform 219"/>
              <p:cNvSpPr>
                <a:spLocks noEditPoints="1"/>
              </p:cNvSpPr>
              <p:nvPr/>
            </p:nvSpPr>
            <p:spPr bwMode="auto">
              <a:xfrm>
                <a:off x="4608513" y="6291263"/>
                <a:ext cx="403225" cy="401638"/>
              </a:xfrm>
              <a:custGeom>
                <a:avLst/>
                <a:gdLst>
                  <a:gd name="T0" fmla="*/ 445 w 524"/>
                  <a:gd name="T1" fmla="*/ 119 h 523"/>
                  <a:gd name="T2" fmla="*/ 119 w 524"/>
                  <a:gd name="T3" fmla="*/ 79 h 523"/>
                  <a:gd name="T4" fmla="*/ 79 w 524"/>
                  <a:gd name="T5" fmla="*/ 404 h 523"/>
                  <a:gd name="T6" fmla="*/ 405 w 524"/>
                  <a:gd name="T7" fmla="*/ 444 h 523"/>
                  <a:gd name="T8" fmla="*/ 445 w 524"/>
                  <a:gd name="T9" fmla="*/ 119 h 523"/>
                  <a:gd name="T10" fmla="*/ 373 w 524"/>
                  <a:gd name="T11" fmla="*/ 404 h 523"/>
                  <a:gd name="T12" fmla="*/ 119 w 524"/>
                  <a:gd name="T13" fmla="*/ 373 h 523"/>
                  <a:gd name="T14" fmla="*/ 151 w 524"/>
                  <a:gd name="T15" fmla="*/ 119 h 523"/>
                  <a:gd name="T16" fmla="*/ 404 w 524"/>
                  <a:gd name="T17" fmla="*/ 150 h 523"/>
                  <a:gd name="T18" fmla="*/ 373 w 524"/>
                  <a:gd name="T19" fmla="*/ 404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4" h="523">
                    <a:moveTo>
                      <a:pt x="445" y="119"/>
                    </a:moveTo>
                    <a:cubicBezTo>
                      <a:pt x="366" y="18"/>
                      <a:pt x="220" y="0"/>
                      <a:pt x="119" y="79"/>
                    </a:cubicBezTo>
                    <a:cubicBezTo>
                      <a:pt x="18" y="157"/>
                      <a:pt x="0" y="303"/>
                      <a:pt x="79" y="404"/>
                    </a:cubicBezTo>
                    <a:cubicBezTo>
                      <a:pt x="158" y="505"/>
                      <a:pt x="304" y="523"/>
                      <a:pt x="405" y="444"/>
                    </a:cubicBezTo>
                    <a:cubicBezTo>
                      <a:pt x="506" y="366"/>
                      <a:pt x="524" y="220"/>
                      <a:pt x="445" y="119"/>
                    </a:cubicBezTo>
                    <a:close/>
                    <a:moveTo>
                      <a:pt x="373" y="404"/>
                    </a:moveTo>
                    <a:cubicBezTo>
                      <a:pt x="294" y="465"/>
                      <a:pt x="181" y="451"/>
                      <a:pt x="119" y="373"/>
                    </a:cubicBezTo>
                    <a:cubicBezTo>
                      <a:pt x="58" y="294"/>
                      <a:pt x="72" y="180"/>
                      <a:pt x="151" y="119"/>
                    </a:cubicBezTo>
                    <a:cubicBezTo>
                      <a:pt x="229" y="58"/>
                      <a:pt x="343" y="72"/>
                      <a:pt x="404" y="150"/>
                    </a:cubicBezTo>
                    <a:cubicBezTo>
                      <a:pt x="466" y="229"/>
                      <a:pt x="452" y="343"/>
                      <a:pt x="373" y="4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AU" sz="1350" kern="0">
                  <a:solidFill>
                    <a:srgbClr val="000000"/>
                  </a:solidFill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49" name="Freeform 220"/>
              <p:cNvSpPr/>
              <p:nvPr/>
            </p:nvSpPr>
            <p:spPr bwMode="auto">
              <a:xfrm>
                <a:off x="4957763" y="6691313"/>
                <a:ext cx="71438" cy="71438"/>
              </a:xfrm>
              <a:custGeom>
                <a:avLst/>
                <a:gdLst>
                  <a:gd name="T0" fmla="*/ 78 w 92"/>
                  <a:gd name="T1" fmla="*/ 72 h 92"/>
                  <a:gd name="T2" fmla="*/ 64 w 92"/>
                  <a:gd name="T3" fmla="*/ 83 h 92"/>
                  <a:gd name="T4" fmla="*/ 27 w 92"/>
                  <a:gd name="T5" fmla="*/ 78 h 92"/>
                  <a:gd name="T6" fmla="*/ 0 w 92"/>
                  <a:gd name="T7" fmla="*/ 44 h 92"/>
                  <a:gd name="T8" fmla="*/ 56 w 92"/>
                  <a:gd name="T9" fmla="*/ 0 h 92"/>
                  <a:gd name="T10" fmla="*/ 83 w 92"/>
                  <a:gd name="T11" fmla="*/ 34 h 92"/>
                  <a:gd name="T12" fmla="*/ 78 w 92"/>
                  <a:gd name="T13" fmla="*/ 7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2">
                    <a:moveTo>
                      <a:pt x="78" y="72"/>
                    </a:moveTo>
                    <a:cubicBezTo>
                      <a:pt x="64" y="83"/>
                      <a:pt x="64" y="83"/>
                      <a:pt x="64" y="83"/>
                    </a:cubicBezTo>
                    <a:cubicBezTo>
                      <a:pt x="53" y="92"/>
                      <a:pt x="36" y="90"/>
                      <a:pt x="27" y="7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92" y="46"/>
                      <a:pt x="90" y="63"/>
                      <a:pt x="78" y="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AU" sz="1350" kern="0">
                  <a:solidFill>
                    <a:srgbClr val="000000"/>
                  </a:solidFill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</p:grpSp>
        <p:grpSp>
          <p:nvGrpSpPr>
            <p:cNvPr id="50" name="Group 242"/>
            <p:cNvGrpSpPr/>
            <p:nvPr/>
          </p:nvGrpSpPr>
          <p:grpSpPr>
            <a:xfrm>
              <a:off x="7649" y="5091"/>
              <a:ext cx="399" cy="304"/>
              <a:chOff x="2908300" y="2946400"/>
              <a:chExt cx="447675" cy="341313"/>
            </a:xfrm>
            <a:solidFill>
              <a:schemeClr val="bg1"/>
            </a:solidFill>
          </p:grpSpPr>
          <p:sp>
            <p:nvSpPr>
              <p:cNvPr id="51" name="Freeform 227"/>
              <p:cNvSpPr/>
              <p:nvPr/>
            </p:nvSpPr>
            <p:spPr bwMode="auto">
              <a:xfrm>
                <a:off x="2957513" y="2946400"/>
                <a:ext cx="349250" cy="115888"/>
              </a:xfrm>
              <a:custGeom>
                <a:avLst/>
                <a:gdLst>
                  <a:gd name="T0" fmla="*/ 0 w 454"/>
                  <a:gd name="T1" fmla="*/ 136 h 152"/>
                  <a:gd name="T2" fmla="*/ 16 w 454"/>
                  <a:gd name="T3" fmla="*/ 119 h 152"/>
                  <a:gd name="T4" fmla="*/ 30 w 454"/>
                  <a:gd name="T5" fmla="*/ 127 h 152"/>
                  <a:gd name="T6" fmla="*/ 141 w 454"/>
                  <a:gd name="T7" fmla="*/ 79 h 152"/>
                  <a:gd name="T8" fmla="*/ 140 w 454"/>
                  <a:gd name="T9" fmla="*/ 75 h 152"/>
                  <a:gd name="T10" fmla="*/ 157 w 454"/>
                  <a:gd name="T11" fmla="*/ 58 h 152"/>
                  <a:gd name="T12" fmla="*/ 173 w 454"/>
                  <a:gd name="T13" fmla="*/ 75 h 152"/>
                  <a:gd name="T14" fmla="*/ 282 w 454"/>
                  <a:gd name="T15" fmla="*/ 97 h 152"/>
                  <a:gd name="T16" fmla="*/ 297 w 454"/>
                  <a:gd name="T17" fmla="*/ 86 h 152"/>
                  <a:gd name="T18" fmla="*/ 309 w 454"/>
                  <a:gd name="T19" fmla="*/ 92 h 152"/>
                  <a:gd name="T20" fmla="*/ 422 w 454"/>
                  <a:gd name="T21" fmla="*/ 22 h 152"/>
                  <a:gd name="T22" fmla="*/ 421 w 454"/>
                  <a:gd name="T23" fmla="*/ 17 h 152"/>
                  <a:gd name="T24" fmla="*/ 437 w 454"/>
                  <a:gd name="T25" fmla="*/ 0 h 152"/>
                  <a:gd name="T26" fmla="*/ 454 w 454"/>
                  <a:gd name="T27" fmla="*/ 17 h 152"/>
                  <a:gd name="T28" fmla="*/ 437 w 454"/>
                  <a:gd name="T29" fmla="*/ 33 h 152"/>
                  <a:gd name="T30" fmla="*/ 425 w 454"/>
                  <a:gd name="T31" fmla="*/ 27 h 152"/>
                  <a:gd name="T32" fmla="*/ 312 w 454"/>
                  <a:gd name="T33" fmla="*/ 97 h 152"/>
                  <a:gd name="T34" fmla="*/ 313 w 454"/>
                  <a:gd name="T35" fmla="*/ 103 h 152"/>
                  <a:gd name="T36" fmla="*/ 297 w 454"/>
                  <a:gd name="T37" fmla="*/ 119 h 152"/>
                  <a:gd name="T38" fmla="*/ 281 w 454"/>
                  <a:gd name="T39" fmla="*/ 103 h 152"/>
                  <a:gd name="T40" fmla="*/ 172 w 454"/>
                  <a:gd name="T41" fmla="*/ 81 h 152"/>
                  <a:gd name="T42" fmla="*/ 157 w 454"/>
                  <a:gd name="T43" fmla="*/ 91 h 152"/>
                  <a:gd name="T44" fmla="*/ 144 w 454"/>
                  <a:gd name="T45" fmla="*/ 84 h 152"/>
                  <a:gd name="T46" fmla="*/ 32 w 454"/>
                  <a:gd name="T47" fmla="*/ 132 h 152"/>
                  <a:gd name="T48" fmla="*/ 33 w 454"/>
                  <a:gd name="T49" fmla="*/ 136 h 152"/>
                  <a:gd name="T50" fmla="*/ 16 w 454"/>
                  <a:gd name="T51" fmla="*/ 152 h 152"/>
                  <a:gd name="T52" fmla="*/ 0 w 454"/>
                  <a:gd name="T53" fmla="*/ 13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4" h="152">
                    <a:moveTo>
                      <a:pt x="0" y="136"/>
                    </a:moveTo>
                    <a:cubicBezTo>
                      <a:pt x="0" y="127"/>
                      <a:pt x="7" y="119"/>
                      <a:pt x="16" y="119"/>
                    </a:cubicBezTo>
                    <a:cubicBezTo>
                      <a:pt x="22" y="119"/>
                      <a:pt x="27" y="122"/>
                      <a:pt x="30" y="127"/>
                    </a:cubicBezTo>
                    <a:cubicBezTo>
                      <a:pt x="141" y="79"/>
                      <a:pt x="141" y="79"/>
                      <a:pt x="141" y="79"/>
                    </a:cubicBezTo>
                    <a:cubicBezTo>
                      <a:pt x="141" y="77"/>
                      <a:pt x="140" y="76"/>
                      <a:pt x="140" y="75"/>
                    </a:cubicBezTo>
                    <a:cubicBezTo>
                      <a:pt x="140" y="66"/>
                      <a:pt x="148" y="58"/>
                      <a:pt x="157" y="58"/>
                    </a:cubicBezTo>
                    <a:cubicBezTo>
                      <a:pt x="166" y="58"/>
                      <a:pt x="173" y="66"/>
                      <a:pt x="173" y="75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84" y="91"/>
                      <a:pt x="290" y="86"/>
                      <a:pt x="297" y="86"/>
                    </a:cubicBezTo>
                    <a:cubicBezTo>
                      <a:pt x="302" y="86"/>
                      <a:pt x="306" y="88"/>
                      <a:pt x="309" y="92"/>
                    </a:cubicBezTo>
                    <a:cubicBezTo>
                      <a:pt x="422" y="22"/>
                      <a:pt x="422" y="22"/>
                      <a:pt x="422" y="22"/>
                    </a:cubicBezTo>
                    <a:cubicBezTo>
                      <a:pt x="421" y="20"/>
                      <a:pt x="421" y="18"/>
                      <a:pt x="421" y="17"/>
                    </a:cubicBezTo>
                    <a:cubicBezTo>
                      <a:pt x="421" y="8"/>
                      <a:pt x="428" y="0"/>
                      <a:pt x="437" y="0"/>
                    </a:cubicBezTo>
                    <a:cubicBezTo>
                      <a:pt x="446" y="0"/>
                      <a:pt x="454" y="8"/>
                      <a:pt x="454" y="17"/>
                    </a:cubicBezTo>
                    <a:cubicBezTo>
                      <a:pt x="454" y="26"/>
                      <a:pt x="446" y="33"/>
                      <a:pt x="437" y="33"/>
                    </a:cubicBezTo>
                    <a:cubicBezTo>
                      <a:pt x="432" y="33"/>
                      <a:pt x="428" y="31"/>
                      <a:pt x="425" y="27"/>
                    </a:cubicBezTo>
                    <a:cubicBezTo>
                      <a:pt x="312" y="97"/>
                      <a:pt x="312" y="97"/>
                      <a:pt x="312" y="97"/>
                    </a:cubicBezTo>
                    <a:cubicBezTo>
                      <a:pt x="313" y="99"/>
                      <a:pt x="313" y="101"/>
                      <a:pt x="313" y="103"/>
                    </a:cubicBezTo>
                    <a:cubicBezTo>
                      <a:pt x="313" y="112"/>
                      <a:pt x="306" y="119"/>
                      <a:pt x="297" y="119"/>
                    </a:cubicBezTo>
                    <a:cubicBezTo>
                      <a:pt x="288" y="119"/>
                      <a:pt x="281" y="112"/>
                      <a:pt x="281" y="10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70" y="87"/>
                      <a:pt x="164" y="91"/>
                      <a:pt x="157" y="91"/>
                    </a:cubicBezTo>
                    <a:cubicBezTo>
                      <a:pt x="151" y="91"/>
                      <a:pt x="147" y="88"/>
                      <a:pt x="144" y="84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3" y="134"/>
                      <a:pt x="33" y="134"/>
                      <a:pt x="33" y="136"/>
                    </a:cubicBezTo>
                    <a:cubicBezTo>
                      <a:pt x="33" y="145"/>
                      <a:pt x="26" y="152"/>
                      <a:pt x="16" y="152"/>
                    </a:cubicBezTo>
                    <a:cubicBezTo>
                      <a:pt x="7" y="152"/>
                      <a:pt x="0" y="145"/>
                      <a:pt x="0" y="1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AU" sz="1350" kern="0">
                  <a:solidFill>
                    <a:srgbClr val="000000"/>
                  </a:solidFill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  <p:sp>
            <p:nvSpPr>
              <p:cNvPr id="52" name="Freeform 228"/>
              <p:cNvSpPr/>
              <p:nvPr/>
            </p:nvSpPr>
            <p:spPr bwMode="auto">
              <a:xfrm>
                <a:off x="2908300" y="2987675"/>
                <a:ext cx="447675" cy="300038"/>
              </a:xfrm>
              <a:custGeom>
                <a:avLst/>
                <a:gdLst>
                  <a:gd name="T0" fmla="*/ 568 w 581"/>
                  <a:gd name="T1" fmla="*/ 367 h 392"/>
                  <a:gd name="T2" fmla="*/ 550 w 581"/>
                  <a:gd name="T3" fmla="*/ 367 h 392"/>
                  <a:gd name="T4" fmla="*/ 550 w 581"/>
                  <a:gd name="T5" fmla="*/ 32 h 392"/>
                  <a:gd name="T6" fmla="*/ 518 w 581"/>
                  <a:gd name="T7" fmla="*/ 0 h 392"/>
                  <a:gd name="T8" fmla="*/ 483 w 581"/>
                  <a:gd name="T9" fmla="*/ 0 h 392"/>
                  <a:gd name="T10" fmla="*/ 451 w 581"/>
                  <a:gd name="T11" fmla="*/ 32 h 392"/>
                  <a:gd name="T12" fmla="*/ 451 w 581"/>
                  <a:gd name="T13" fmla="*/ 367 h 392"/>
                  <a:gd name="T14" fmla="*/ 410 w 581"/>
                  <a:gd name="T15" fmla="*/ 367 h 392"/>
                  <a:gd name="T16" fmla="*/ 410 w 581"/>
                  <a:gd name="T17" fmla="*/ 120 h 392"/>
                  <a:gd name="T18" fmla="*/ 379 w 581"/>
                  <a:gd name="T19" fmla="*/ 88 h 392"/>
                  <a:gd name="T20" fmla="*/ 343 w 581"/>
                  <a:gd name="T21" fmla="*/ 88 h 392"/>
                  <a:gd name="T22" fmla="*/ 311 w 581"/>
                  <a:gd name="T23" fmla="*/ 120 h 392"/>
                  <a:gd name="T24" fmla="*/ 311 w 581"/>
                  <a:gd name="T25" fmla="*/ 367 h 392"/>
                  <a:gd name="T26" fmla="*/ 270 w 581"/>
                  <a:gd name="T27" fmla="*/ 367 h 392"/>
                  <a:gd name="T28" fmla="*/ 270 w 581"/>
                  <a:gd name="T29" fmla="*/ 92 h 392"/>
                  <a:gd name="T30" fmla="*/ 239 w 581"/>
                  <a:gd name="T31" fmla="*/ 61 h 392"/>
                  <a:gd name="T32" fmla="*/ 203 w 581"/>
                  <a:gd name="T33" fmla="*/ 61 h 392"/>
                  <a:gd name="T34" fmla="*/ 171 w 581"/>
                  <a:gd name="T35" fmla="*/ 92 h 392"/>
                  <a:gd name="T36" fmla="*/ 171 w 581"/>
                  <a:gd name="T37" fmla="*/ 367 h 392"/>
                  <a:gd name="T38" fmla="*/ 131 w 581"/>
                  <a:gd name="T39" fmla="*/ 367 h 392"/>
                  <a:gd name="T40" fmla="*/ 131 w 581"/>
                  <a:gd name="T41" fmla="*/ 160 h 392"/>
                  <a:gd name="T42" fmla="*/ 99 w 581"/>
                  <a:gd name="T43" fmla="*/ 128 h 392"/>
                  <a:gd name="T44" fmla="*/ 63 w 581"/>
                  <a:gd name="T45" fmla="*/ 128 h 392"/>
                  <a:gd name="T46" fmla="*/ 32 w 581"/>
                  <a:gd name="T47" fmla="*/ 160 h 392"/>
                  <a:gd name="T48" fmla="*/ 32 w 581"/>
                  <a:gd name="T49" fmla="*/ 367 h 392"/>
                  <a:gd name="T50" fmla="*/ 11 w 581"/>
                  <a:gd name="T51" fmla="*/ 367 h 392"/>
                  <a:gd name="T52" fmla="*/ 0 w 581"/>
                  <a:gd name="T53" fmla="*/ 378 h 392"/>
                  <a:gd name="T54" fmla="*/ 0 w 581"/>
                  <a:gd name="T55" fmla="*/ 381 h 392"/>
                  <a:gd name="T56" fmla="*/ 11 w 581"/>
                  <a:gd name="T57" fmla="*/ 392 h 392"/>
                  <a:gd name="T58" fmla="*/ 568 w 581"/>
                  <a:gd name="T59" fmla="*/ 392 h 392"/>
                  <a:gd name="T60" fmla="*/ 581 w 581"/>
                  <a:gd name="T61" fmla="*/ 381 h 392"/>
                  <a:gd name="T62" fmla="*/ 581 w 581"/>
                  <a:gd name="T63" fmla="*/ 378 h 392"/>
                  <a:gd name="T64" fmla="*/ 568 w 581"/>
                  <a:gd name="T65" fmla="*/ 36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1" h="392">
                    <a:moveTo>
                      <a:pt x="568" y="367"/>
                    </a:moveTo>
                    <a:cubicBezTo>
                      <a:pt x="550" y="367"/>
                      <a:pt x="550" y="367"/>
                      <a:pt x="550" y="367"/>
                    </a:cubicBezTo>
                    <a:cubicBezTo>
                      <a:pt x="550" y="32"/>
                      <a:pt x="550" y="32"/>
                      <a:pt x="550" y="32"/>
                    </a:cubicBezTo>
                    <a:cubicBezTo>
                      <a:pt x="550" y="14"/>
                      <a:pt x="536" y="0"/>
                      <a:pt x="518" y="0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465" y="0"/>
                      <a:pt x="451" y="14"/>
                      <a:pt x="451" y="32"/>
                    </a:cubicBezTo>
                    <a:cubicBezTo>
                      <a:pt x="451" y="367"/>
                      <a:pt x="451" y="367"/>
                      <a:pt x="451" y="367"/>
                    </a:cubicBezTo>
                    <a:cubicBezTo>
                      <a:pt x="410" y="367"/>
                      <a:pt x="410" y="367"/>
                      <a:pt x="410" y="367"/>
                    </a:cubicBezTo>
                    <a:cubicBezTo>
                      <a:pt x="410" y="120"/>
                      <a:pt x="410" y="120"/>
                      <a:pt x="410" y="120"/>
                    </a:cubicBezTo>
                    <a:cubicBezTo>
                      <a:pt x="410" y="102"/>
                      <a:pt x="396" y="88"/>
                      <a:pt x="379" y="88"/>
                    </a:cubicBezTo>
                    <a:cubicBezTo>
                      <a:pt x="343" y="88"/>
                      <a:pt x="343" y="88"/>
                      <a:pt x="343" y="88"/>
                    </a:cubicBezTo>
                    <a:cubicBezTo>
                      <a:pt x="325" y="88"/>
                      <a:pt x="311" y="102"/>
                      <a:pt x="311" y="120"/>
                    </a:cubicBezTo>
                    <a:cubicBezTo>
                      <a:pt x="311" y="367"/>
                      <a:pt x="311" y="367"/>
                      <a:pt x="311" y="367"/>
                    </a:cubicBezTo>
                    <a:cubicBezTo>
                      <a:pt x="270" y="367"/>
                      <a:pt x="270" y="367"/>
                      <a:pt x="270" y="367"/>
                    </a:cubicBezTo>
                    <a:cubicBezTo>
                      <a:pt x="270" y="92"/>
                      <a:pt x="270" y="92"/>
                      <a:pt x="270" y="92"/>
                    </a:cubicBezTo>
                    <a:cubicBezTo>
                      <a:pt x="270" y="75"/>
                      <a:pt x="256" y="61"/>
                      <a:pt x="239" y="61"/>
                    </a:cubicBezTo>
                    <a:cubicBezTo>
                      <a:pt x="203" y="61"/>
                      <a:pt x="203" y="61"/>
                      <a:pt x="203" y="61"/>
                    </a:cubicBezTo>
                    <a:cubicBezTo>
                      <a:pt x="186" y="61"/>
                      <a:pt x="171" y="75"/>
                      <a:pt x="171" y="92"/>
                    </a:cubicBezTo>
                    <a:cubicBezTo>
                      <a:pt x="171" y="367"/>
                      <a:pt x="171" y="367"/>
                      <a:pt x="171" y="367"/>
                    </a:cubicBezTo>
                    <a:cubicBezTo>
                      <a:pt x="131" y="367"/>
                      <a:pt x="131" y="367"/>
                      <a:pt x="131" y="367"/>
                    </a:cubicBezTo>
                    <a:cubicBezTo>
                      <a:pt x="131" y="160"/>
                      <a:pt x="131" y="160"/>
                      <a:pt x="131" y="160"/>
                    </a:cubicBezTo>
                    <a:cubicBezTo>
                      <a:pt x="131" y="143"/>
                      <a:pt x="117" y="128"/>
                      <a:pt x="99" y="128"/>
                    </a:cubicBezTo>
                    <a:cubicBezTo>
                      <a:pt x="63" y="128"/>
                      <a:pt x="63" y="128"/>
                      <a:pt x="63" y="128"/>
                    </a:cubicBezTo>
                    <a:cubicBezTo>
                      <a:pt x="46" y="128"/>
                      <a:pt x="32" y="143"/>
                      <a:pt x="32" y="160"/>
                    </a:cubicBezTo>
                    <a:cubicBezTo>
                      <a:pt x="32" y="367"/>
                      <a:pt x="32" y="367"/>
                      <a:pt x="32" y="367"/>
                    </a:cubicBezTo>
                    <a:cubicBezTo>
                      <a:pt x="11" y="367"/>
                      <a:pt x="11" y="367"/>
                      <a:pt x="11" y="367"/>
                    </a:cubicBezTo>
                    <a:cubicBezTo>
                      <a:pt x="4" y="367"/>
                      <a:pt x="0" y="372"/>
                      <a:pt x="0" y="378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387"/>
                      <a:pt x="4" y="392"/>
                      <a:pt x="11" y="392"/>
                    </a:cubicBezTo>
                    <a:cubicBezTo>
                      <a:pt x="568" y="392"/>
                      <a:pt x="568" y="392"/>
                      <a:pt x="568" y="392"/>
                    </a:cubicBezTo>
                    <a:cubicBezTo>
                      <a:pt x="575" y="392"/>
                      <a:pt x="581" y="387"/>
                      <a:pt x="581" y="381"/>
                    </a:cubicBezTo>
                    <a:cubicBezTo>
                      <a:pt x="581" y="378"/>
                      <a:pt x="581" y="378"/>
                      <a:pt x="581" y="378"/>
                    </a:cubicBezTo>
                    <a:cubicBezTo>
                      <a:pt x="581" y="372"/>
                      <a:pt x="575" y="367"/>
                      <a:pt x="568" y="3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en-AU" sz="1350" kern="0">
                  <a:solidFill>
                    <a:srgbClr val="000000"/>
                  </a:solidFill>
                  <a:latin typeface="微软雅黑" panose="020B0503020204020204" charset="-122"/>
                  <a:ea typeface="Microsoft YaHei UI" panose="020B0503020204020204" charset="-122"/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1644491" y="4158615"/>
            <a:ext cx="2906078" cy="4857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sz="825" noProof="1"/>
          </a:p>
        </p:txBody>
      </p:sp>
      <p:sp>
        <p:nvSpPr>
          <p:cNvPr id="28" name="矩形 27"/>
          <p:cNvSpPr/>
          <p:nvPr/>
        </p:nvSpPr>
        <p:spPr>
          <a:xfrm>
            <a:off x="1107282" y="3943350"/>
            <a:ext cx="2522696" cy="96535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3000" b="1" noProof="1">
                <a:latin typeface="微软雅黑" panose="020B0503020204020204" charset="-122"/>
                <a:ea typeface="微软雅黑" panose="020B0503020204020204" charset="-122"/>
              </a:rPr>
              <a:t>注册用户</a:t>
            </a:r>
          </a:p>
        </p:txBody>
      </p:sp>
      <p:sp>
        <p:nvSpPr>
          <p:cNvPr id="29" name="矩形 28"/>
          <p:cNvSpPr/>
          <p:nvPr/>
        </p:nvSpPr>
        <p:spPr>
          <a:xfrm flipH="1">
            <a:off x="6634639" y="1991202"/>
            <a:ext cx="2077403" cy="677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3000" b="1" noProof="1">
                <a:latin typeface="微软雅黑" panose="020B0503020204020204" charset="-122"/>
                <a:ea typeface="微软雅黑" panose="020B0503020204020204" charset="-122"/>
              </a:rPr>
              <a:t>退出服务器</a:t>
            </a:r>
          </a:p>
        </p:txBody>
      </p:sp>
      <p:sp>
        <p:nvSpPr>
          <p:cNvPr id="30" name="矩形 29"/>
          <p:cNvSpPr/>
          <p:nvPr/>
        </p:nvSpPr>
        <p:spPr>
          <a:xfrm>
            <a:off x="3342799" y="2016919"/>
            <a:ext cx="2285048" cy="55673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3000" b="1" noProof="1">
                <a:latin typeface="微软雅黑" panose="020B0503020204020204" charset="-122"/>
                <a:ea typeface="微软雅黑" panose="020B0503020204020204" charset="-122"/>
              </a:rPr>
              <a:t>登录聊天室</a:t>
            </a:r>
          </a:p>
        </p:txBody>
      </p:sp>
      <p:sp>
        <p:nvSpPr>
          <p:cNvPr id="31" name="矩形 30"/>
          <p:cNvSpPr/>
          <p:nvPr/>
        </p:nvSpPr>
        <p:spPr>
          <a:xfrm>
            <a:off x="4999673" y="3814763"/>
            <a:ext cx="2983706" cy="7129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zh-CN" altLang="en-US" sz="3000" b="1" noProof="1">
                <a:latin typeface="微软雅黑" panose="020B0503020204020204" charset="-122"/>
                <a:ea typeface="微软雅黑" panose="020B0503020204020204" charset="-122"/>
              </a:rPr>
              <a:t>退出聊天室</a:t>
            </a:r>
          </a:p>
        </p:txBody>
      </p:sp>
      <p:sp>
        <p:nvSpPr>
          <p:cNvPr id="32" name="矩形 31"/>
          <p:cNvSpPr/>
          <p:nvPr/>
        </p:nvSpPr>
        <p:spPr>
          <a:xfrm>
            <a:off x="5407670" y="3946333"/>
            <a:ext cx="2575622" cy="253916"/>
          </a:xfrm>
          <a:prstGeom prst="rect">
            <a:avLst/>
          </a:prstGeom>
        </p:spPr>
        <p:txBody>
          <a:bodyPr wrap="none">
            <a:normAutofit fontScale="92500" lnSpcReduction="10000"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endParaRPr lang="zh-CN" altLang="en-US" sz="1200" b="1" noProof="1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</TotalTime>
  <Words>356</Words>
  <Application>Microsoft Office PowerPoint</Application>
  <PresentationFormat>全屏显示(4:3)</PresentationFormat>
  <Paragraphs>95</Paragraphs>
  <Slides>21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FontAwesome</vt:lpstr>
      <vt:lpstr>Gill Sans</vt:lpstr>
      <vt:lpstr>Montserrat SemiBold</vt:lpstr>
      <vt:lpstr>方正姚体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公众号pptnew</Manager>
  <Company>公众号pptnew</Company>
  <LinksUpToDate>false</LinksUpToDate>
  <SharedDoc>false</SharedDoc>
  <HyperlinkBase>http://www.pptnew.cn/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公众号pptnew</dc:title>
  <dc:subject>公众号pptnew</dc:subject>
  <dc:creator>公众号pptnew</dc:creator>
  <cp:keywords>公众号pptnew</cp:keywords>
  <dc:description>公众号pptnew</dc:description>
  <cp:lastModifiedBy>志超</cp:lastModifiedBy>
  <cp:revision>40</cp:revision>
  <dcterms:created xsi:type="dcterms:W3CDTF">2018-03-09T04:55:00Z</dcterms:created>
  <dcterms:modified xsi:type="dcterms:W3CDTF">2021-07-08T08:29:15Z</dcterms:modified>
  <cp:category>公众号pptnew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214B99B0DFC048AA845DB666123F9948</vt:lpwstr>
  </property>
</Properties>
</file>